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3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58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03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11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81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4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2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61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09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156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22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F0C8-E827-4ABB-90A3-88BE1023F4F0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173C-FC28-45F9-9E8C-E2CCC3C48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437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7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21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50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07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03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65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34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8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27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23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05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816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77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985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616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405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01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93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25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924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398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36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967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999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685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89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81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77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79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60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66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73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1</cp:revision>
  <dcterms:created xsi:type="dcterms:W3CDTF">2017-03-24T22:47:00Z</dcterms:created>
  <dcterms:modified xsi:type="dcterms:W3CDTF">2017-03-24T22:47:18Z</dcterms:modified>
</cp:coreProperties>
</file>