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6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17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3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92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6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6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16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65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6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48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FDFC-750D-4B8E-8C7F-C24C56A39459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47F3-1C41-4310-8D6D-0B3414E9F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2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7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7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8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22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0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5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4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1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31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89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2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6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19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23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8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9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3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2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2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8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8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1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9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1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5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27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44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4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3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Geniş ekran</PresentationFormat>
  <Paragraphs>0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2</cp:revision>
  <dcterms:created xsi:type="dcterms:W3CDTF">2017-03-24T22:03:28Z</dcterms:created>
  <dcterms:modified xsi:type="dcterms:W3CDTF">2017-03-24T22:11:48Z</dcterms:modified>
</cp:coreProperties>
</file>