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photoAlbum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85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06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61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07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32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22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64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78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31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40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92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5111-563F-43E7-B6EA-6B2DF5E9BDDB}" type="datetimeFigureOut">
              <a:rPr lang="tr-TR" smtClean="0"/>
              <a:t>25.03.2017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B83B8-AF46-4ADE-AF44-B102F44C5D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601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494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872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982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209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633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07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Slayt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510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gizem</dc:creator>
  <cp:lastModifiedBy>gizem</cp:lastModifiedBy>
  <cp:revision>1</cp:revision>
  <dcterms:created xsi:type="dcterms:W3CDTF">2017-03-24T22:53:37Z</dcterms:created>
  <dcterms:modified xsi:type="dcterms:W3CDTF">2017-03-24T22:53:48Z</dcterms:modified>
</cp:coreProperties>
</file>