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0010-8001-4479-A8AC-81263A57A41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EBE5-4F72-4CAE-AFBB-476BA3A5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90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0010-8001-4479-A8AC-81263A57A41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EBE5-4F72-4CAE-AFBB-476BA3A5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089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0010-8001-4479-A8AC-81263A57A41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EBE5-4F72-4CAE-AFBB-476BA3A5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01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0010-8001-4479-A8AC-81263A57A41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EBE5-4F72-4CAE-AFBB-476BA3A5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18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0010-8001-4479-A8AC-81263A57A41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EBE5-4F72-4CAE-AFBB-476BA3A5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57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0010-8001-4479-A8AC-81263A57A41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EBE5-4F72-4CAE-AFBB-476BA3A5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35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0010-8001-4479-A8AC-81263A57A41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EBE5-4F72-4CAE-AFBB-476BA3A5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60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0010-8001-4479-A8AC-81263A57A41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EBE5-4F72-4CAE-AFBB-476BA3A5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058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0010-8001-4479-A8AC-81263A57A41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EBE5-4F72-4CAE-AFBB-476BA3A5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764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0010-8001-4479-A8AC-81263A57A41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EBE5-4F72-4CAE-AFBB-476BA3A5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547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0010-8001-4479-A8AC-81263A57A41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EBE5-4F72-4CAE-AFBB-476BA3A5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30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20010-8001-4479-A8AC-81263A57A41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4EBE5-4F72-4CAE-AFBB-476BA3A5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2790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521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43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49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180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51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206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665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56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592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534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949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915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524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677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105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325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508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721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723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422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016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24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419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498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141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900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328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9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82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603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37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515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11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02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120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301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8715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8895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0597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271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999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527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5038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3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9574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9750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2267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4604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7936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3600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1352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3034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6483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1690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80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4948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3442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5104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5992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36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16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04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410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63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gizem</dc:creator>
  <cp:lastModifiedBy>gizem</cp:lastModifiedBy>
  <cp:revision>1</cp:revision>
  <dcterms:created xsi:type="dcterms:W3CDTF">2017-03-24T22:23:24Z</dcterms:created>
  <dcterms:modified xsi:type="dcterms:W3CDTF">2017-03-24T22:24:24Z</dcterms:modified>
</cp:coreProperties>
</file>