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28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99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21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781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98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98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72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48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83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84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14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770D-1833-44EB-87CC-B1A5FAD3DF1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2DCE9-A249-4FC3-9800-21654C6370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138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17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36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26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11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18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55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3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45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73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33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41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75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507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349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041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7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943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694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447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149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725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22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23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771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847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931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930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968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705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74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5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010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642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263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459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219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93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036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380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391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707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233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6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00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374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9610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634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389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39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9508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077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5298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3476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96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452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8670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7895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7846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6080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5352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624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45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56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43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30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66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gizem</dc:creator>
  <cp:lastModifiedBy>gizem</cp:lastModifiedBy>
  <cp:revision>1</cp:revision>
  <dcterms:created xsi:type="dcterms:W3CDTF">2017-03-24T23:01:06Z</dcterms:created>
  <dcterms:modified xsi:type="dcterms:W3CDTF">2017-03-24T23:01:44Z</dcterms:modified>
</cp:coreProperties>
</file>