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</p:sldIdLst>
  <p:sldSz cx="10080625" cy="7559675"/>
  <p:notesSz cx="7559675" cy="10691813"/>
  <p:defaultTextStyle>
    <a:defPPr>
      <a:defRPr lang="tr-TR"/>
    </a:defPPr>
    <a:lvl1pPr marL="0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1pPr>
    <a:lvl2pPr marL="503972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2pPr>
    <a:lvl3pPr marL="1007943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3pPr>
    <a:lvl4pPr marL="1511915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4pPr>
    <a:lvl5pPr marL="2015886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5pPr>
    <a:lvl6pPr marL="2519858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6pPr>
    <a:lvl7pPr marL="3023829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7pPr>
    <a:lvl8pPr marL="3527801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8pPr>
    <a:lvl9pPr marL="4031772" algn="l" defTabSz="1007943" rtl="0" eaLnBrk="1" latinLnBrk="0" hangingPunct="1">
      <a:defRPr sz="20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Yalnızca Başlı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Veri Yer Tutucusu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BC8410-2FC5-403C-BC96-24F18B4DE6A5}" type="datetimeFigureOut">
              <a:rPr lang="tr-TR" smtClean="0"/>
              <a:t>13.05.2016</a:t>
            </a:fld>
            <a:endParaRPr lang="tr-TR"/>
          </a:p>
        </p:txBody>
      </p:sp>
      <p:sp>
        <p:nvSpPr>
          <p:cNvPr id="4" name="Altbilgi Yer Tutucusu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tr-TR"/>
          </a:p>
        </p:txBody>
      </p:sp>
      <p:sp>
        <p:nvSpPr>
          <p:cNvPr id="5" name="Slayt Numarası Yer Tutucusu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54BAB2-7BE7-47A4-AE59-3493C03C8CC8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23781380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Yer Tutucusu 1"/>
          <p:cNvSpPr>
            <a:spLocks noGrp="1"/>
          </p:cNvSpPr>
          <p:nvPr>
            <p:ph type="title"/>
          </p:nvPr>
        </p:nvSpPr>
        <p:spPr>
          <a:xfrm>
            <a:off x="504031" y="302737"/>
            <a:ext cx="9072563" cy="1259946"/>
          </a:xfrm>
          <a:prstGeom prst="rect">
            <a:avLst/>
          </a:prstGeom>
        </p:spPr>
        <p:txBody>
          <a:bodyPr vert="horz" lIns="100794" tIns="50397" rIns="100794" bIns="50397" rtlCol="0" anchor="ctr">
            <a:normAutofit/>
          </a:bodyPr>
          <a:lstStyle/>
          <a:p>
            <a:r>
              <a:rPr lang="tr-TR" smtClean="0"/>
              <a:t>Asıl başlık stili için tıklatın</a:t>
            </a:r>
            <a:endParaRPr lang="tr-TR"/>
          </a:p>
        </p:txBody>
      </p:sp>
      <p:sp>
        <p:nvSpPr>
          <p:cNvPr id="3" name="Metin Yer Tutucusu 2"/>
          <p:cNvSpPr>
            <a:spLocks noGrp="1"/>
          </p:cNvSpPr>
          <p:nvPr>
            <p:ph type="body" idx="1"/>
          </p:nvPr>
        </p:nvSpPr>
        <p:spPr>
          <a:xfrm>
            <a:off x="504031" y="1763925"/>
            <a:ext cx="9072563" cy="4989036"/>
          </a:xfrm>
          <a:prstGeom prst="rect">
            <a:avLst/>
          </a:prstGeom>
        </p:spPr>
        <p:txBody>
          <a:bodyPr vert="horz" lIns="100794" tIns="50397" rIns="100794" bIns="50397" rtlCol="0">
            <a:normAutofit/>
          </a:bodyPr>
          <a:lstStyle/>
          <a:p>
            <a:pPr lvl="0"/>
            <a:r>
              <a:rPr lang="tr-TR" smtClean="0"/>
              <a:t>Asıl metin stillerini düzenlemek için tıklatın</a:t>
            </a:r>
          </a:p>
          <a:p>
            <a:pPr lvl="1"/>
            <a:r>
              <a:rPr lang="tr-TR" smtClean="0"/>
              <a:t>İkinci düzey</a:t>
            </a:r>
          </a:p>
          <a:p>
            <a:pPr lvl="2"/>
            <a:r>
              <a:rPr lang="tr-TR" smtClean="0"/>
              <a:t>Üçüncü düzey</a:t>
            </a:r>
          </a:p>
          <a:p>
            <a:pPr lvl="3"/>
            <a:r>
              <a:rPr lang="tr-TR" smtClean="0"/>
              <a:t>Dördüncü düzey</a:t>
            </a:r>
          </a:p>
          <a:p>
            <a:pPr lvl="4"/>
            <a:r>
              <a:rPr lang="tr-TR" smtClean="0"/>
              <a:t>Beşinci düzey</a:t>
            </a:r>
            <a:endParaRPr lang="tr-TR"/>
          </a:p>
        </p:txBody>
      </p:sp>
      <p:sp>
        <p:nvSpPr>
          <p:cNvPr id="4" name="Veri Yer Tutucusu 3"/>
          <p:cNvSpPr>
            <a:spLocks noGrp="1"/>
          </p:cNvSpPr>
          <p:nvPr>
            <p:ph type="dt" sz="half" idx="2"/>
          </p:nvPr>
        </p:nvSpPr>
        <p:spPr>
          <a:xfrm>
            <a:off x="504031" y="7006699"/>
            <a:ext cx="2352146" cy="402483"/>
          </a:xfrm>
          <a:prstGeom prst="rect">
            <a:avLst/>
          </a:prstGeom>
        </p:spPr>
        <p:txBody>
          <a:bodyPr vert="horz" lIns="100794" tIns="50397" rIns="100794" bIns="50397" rtlCol="0" anchor="ctr"/>
          <a:lstStyle>
            <a:lvl1pPr algn="l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BC8410-2FC5-403C-BC96-24F18B4DE6A5}" type="datetimeFigureOut">
              <a:rPr lang="tr-TR" smtClean="0"/>
              <a:t>13.05.2016</a:t>
            </a:fld>
            <a:endParaRPr lang="tr-TR"/>
          </a:p>
        </p:txBody>
      </p:sp>
      <p:sp>
        <p:nvSpPr>
          <p:cNvPr id="5" name="Altbilgi Yer Tutucusu 4"/>
          <p:cNvSpPr>
            <a:spLocks noGrp="1"/>
          </p:cNvSpPr>
          <p:nvPr>
            <p:ph type="ftr" sz="quarter" idx="3"/>
          </p:nvPr>
        </p:nvSpPr>
        <p:spPr>
          <a:xfrm>
            <a:off x="3444214" y="7006699"/>
            <a:ext cx="3192198" cy="402483"/>
          </a:xfrm>
          <a:prstGeom prst="rect">
            <a:avLst/>
          </a:prstGeom>
        </p:spPr>
        <p:txBody>
          <a:bodyPr vert="horz" lIns="100794" tIns="50397" rIns="100794" bIns="50397" rtlCol="0" anchor="ctr"/>
          <a:lstStyle>
            <a:lvl1pPr algn="ct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tr-TR"/>
          </a:p>
        </p:txBody>
      </p:sp>
      <p:sp>
        <p:nvSpPr>
          <p:cNvPr id="6" name="Slayt Numarası Yer Tutucusu 5"/>
          <p:cNvSpPr>
            <a:spLocks noGrp="1"/>
          </p:cNvSpPr>
          <p:nvPr>
            <p:ph type="sldNum" sz="quarter" idx="4"/>
          </p:nvPr>
        </p:nvSpPr>
        <p:spPr>
          <a:xfrm>
            <a:off x="7224448" y="7006699"/>
            <a:ext cx="2352146" cy="402483"/>
          </a:xfrm>
          <a:prstGeom prst="rect">
            <a:avLst/>
          </a:prstGeom>
        </p:spPr>
        <p:txBody>
          <a:bodyPr vert="horz" lIns="100794" tIns="50397" rIns="100794" bIns="50397" rtlCol="0" anchor="ctr"/>
          <a:lstStyle>
            <a:lvl1pPr algn="r">
              <a:defRPr sz="13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54BAB2-7BE7-47A4-AE59-3493C03C8CC8}" type="slidenum">
              <a:rPr lang="tr-TR" smtClean="0"/>
              <a:t>‹#›</a:t>
            </a:fld>
            <a:endParaRPr lang="tr-TR"/>
          </a:p>
        </p:txBody>
      </p:sp>
    </p:spTree>
    <p:extLst>
      <p:ext uri="{BB962C8B-B14F-4D97-AF65-F5344CB8AC3E}">
        <p14:creationId xmlns:p14="http://schemas.microsoft.com/office/powerpoint/2010/main" val="21621718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4" r:id="rId1"/>
  </p:sldLayoutIdLst>
  <p:txStyles>
    <p:titleStyle>
      <a:lvl1pPr algn="ctr" defTabSz="1007943" rtl="0" eaLnBrk="1" latinLnBrk="0" hangingPunct="1">
        <a:spcBef>
          <a:spcPct val="0"/>
        </a:spcBef>
        <a:buNone/>
        <a:defRPr sz="49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77979" indent="-377979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3500" kern="1200">
          <a:solidFill>
            <a:schemeClr val="tx1"/>
          </a:solidFill>
          <a:latin typeface="+mn-lt"/>
          <a:ea typeface="+mn-ea"/>
          <a:cs typeface="+mn-cs"/>
        </a:defRPr>
      </a:lvl1pPr>
      <a:lvl2pPr marL="818954" indent="-314982" algn="l" defTabSz="1007943" rtl="0" eaLnBrk="1" latinLnBrk="0" hangingPunct="1">
        <a:spcBef>
          <a:spcPct val="20000"/>
        </a:spcBef>
        <a:buFont typeface="Arial" panose="020B0604020202020204" pitchFamily="34" charset="0"/>
        <a:buChar char="–"/>
        <a:defRPr sz="3100" kern="1200">
          <a:solidFill>
            <a:schemeClr val="tx1"/>
          </a:solidFill>
          <a:latin typeface="+mn-lt"/>
          <a:ea typeface="+mn-ea"/>
          <a:cs typeface="+mn-cs"/>
        </a:defRPr>
      </a:lvl2pPr>
      <a:lvl3pPr marL="1259929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2600" kern="1200">
          <a:solidFill>
            <a:schemeClr val="tx1"/>
          </a:solidFill>
          <a:latin typeface="+mn-lt"/>
          <a:ea typeface="+mn-ea"/>
          <a:cs typeface="+mn-cs"/>
        </a:defRPr>
      </a:lvl3pPr>
      <a:lvl4pPr marL="1763900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–"/>
        <a:defRPr sz="2200" kern="1200">
          <a:solidFill>
            <a:schemeClr val="tx1"/>
          </a:solidFill>
          <a:latin typeface="+mn-lt"/>
          <a:ea typeface="+mn-ea"/>
          <a:cs typeface="+mn-cs"/>
        </a:defRPr>
      </a:lvl4pPr>
      <a:lvl5pPr marL="2267872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»"/>
        <a:defRPr sz="2200" kern="1200">
          <a:solidFill>
            <a:schemeClr val="tx1"/>
          </a:solidFill>
          <a:latin typeface="+mn-lt"/>
          <a:ea typeface="+mn-ea"/>
          <a:cs typeface="+mn-cs"/>
        </a:defRPr>
      </a:lvl5pPr>
      <a:lvl6pPr marL="2771844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6pPr>
      <a:lvl7pPr marL="3275815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7pPr>
      <a:lvl8pPr marL="3779787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8pPr>
      <a:lvl9pPr marL="4283758" indent="-251986" algn="l" defTabSz="1007943" rtl="0" eaLnBrk="1" latinLnBrk="0" hangingPunct="1">
        <a:spcBef>
          <a:spcPct val="2000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tr-TR"/>
      </a:defPPr>
      <a:lvl1pPr marL="0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1pPr>
      <a:lvl2pPr marL="503972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2pPr>
      <a:lvl3pPr marL="1007943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511915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15886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9858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3023829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527801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4031772" algn="l" defTabSz="1007943" rtl="0" eaLnBrk="1" latinLnBrk="0" hangingPunct="1"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eg"/><Relationship Id="rId1" Type="http://schemas.openxmlformats.org/officeDocument/2006/relationships/slideLayout" Target="../slideLayouts/slideLayout1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e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eg"/><Relationship Id="rId1" Type="http://schemas.openxmlformats.org/officeDocument/2006/relationships/slideLayout" Target="../slideLayouts/slideLayout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e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tr-TR" altLang="tr-TR" smtClean="0">
                <a:latin typeface="Arial" pitchFamily="34" charset="0"/>
                <a:cs typeface="Tahoma" pitchFamily="34" charset="0"/>
              </a:rPr>
              <a:t/>
            </a:r>
            <a:br>
              <a:rPr lang="tr-TR" altLang="tr-TR" smtClean="0">
                <a:latin typeface="Arial" pitchFamily="34" charset="0"/>
                <a:cs typeface="Tahoma" pitchFamily="34" charset="0"/>
              </a:rPr>
            </a:br>
            <a:r>
              <a:rPr lang="tr-TR" altLang="tr-TR" smtClean="0">
                <a:latin typeface="Arial" pitchFamily="34" charset="0"/>
                <a:cs typeface="Tahoma" pitchFamily="34" charset="0"/>
              </a:rPr>
              <a:t/>
            </a:r>
            <a:br>
              <a:rPr lang="tr-TR" altLang="tr-TR" smtClean="0">
                <a:latin typeface="Arial" pitchFamily="34" charset="0"/>
                <a:cs typeface="Tahoma" pitchFamily="34" charset="0"/>
              </a:rPr>
            </a:br>
            <a:r>
              <a:rPr lang="tr-TR" altLang="tr-TR" smtClean="0">
                <a:latin typeface="Arial" pitchFamily="34" charset="0"/>
                <a:cs typeface="Tahoma" pitchFamily="34" charset="0"/>
              </a:rPr>
              <a:t/>
            </a:r>
            <a:br>
              <a:rPr lang="tr-TR" altLang="tr-TR" smtClean="0">
                <a:latin typeface="Arial" pitchFamily="34" charset="0"/>
                <a:cs typeface="Tahoma" pitchFamily="34" charset="0"/>
              </a:rPr>
            </a:br>
            <a:endParaRPr lang="tr-TR" altLang="tr-TR" smtClean="0">
              <a:latin typeface="Arial" pitchFamily="34" charset="0"/>
              <a:cs typeface="Tahoma" pitchFamily="34" charset="0"/>
            </a:endParaRPr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76273952"/>
      </p:ext>
    </p:extLst>
  </p:cSld>
  <p:clrMapOvr>
    <a:masterClrMapping/>
  </p:clrMapOvr>
  <p:transition spd="slow"/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/>
            <a:r>
              <a:rPr lang="tr-TR" altLang="tr-TR" sz="2400" b="1" smtClean="0">
                <a:solidFill>
                  <a:srgbClr val="1508B8"/>
                </a:solidFill>
                <a:latin typeface="Arial" pitchFamily="34" charset="0"/>
                <a:cs typeface="Tahoma" pitchFamily="34" charset="0"/>
              </a:rPr>
              <a:t/>
            </a:r>
            <a:br>
              <a:rPr lang="tr-TR" altLang="tr-TR" sz="2400" b="1" smtClean="0">
                <a:solidFill>
                  <a:srgbClr val="1508B8"/>
                </a:solidFill>
                <a:latin typeface="Arial" pitchFamily="34" charset="0"/>
                <a:cs typeface="Tahoma" pitchFamily="34" charset="0"/>
              </a:rPr>
            </a:br>
            <a:r>
              <a:rPr lang="tr-TR" altLang="tr-TR" sz="2400" b="1" smtClean="0">
                <a:solidFill>
                  <a:srgbClr val="1508B8"/>
                </a:solidFill>
                <a:latin typeface="Arial" pitchFamily="34" charset="0"/>
                <a:cs typeface="Tahoma" pitchFamily="34" charset="0"/>
              </a:rPr>
              <a:t>İZMİR BÜYÜKŞEHİR BELEDİYESİ </a:t>
            </a:r>
            <a:br>
              <a:rPr lang="tr-TR" altLang="tr-TR" sz="2400" b="1" smtClean="0">
                <a:solidFill>
                  <a:srgbClr val="1508B8"/>
                </a:solidFill>
                <a:latin typeface="Arial" pitchFamily="34" charset="0"/>
                <a:cs typeface="Tahoma" pitchFamily="34" charset="0"/>
              </a:rPr>
            </a:br>
            <a:r>
              <a:rPr lang="tr-TR" altLang="tr-TR" sz="2400" b="1" smtClean="0">
                <a:solidFill>
                  <a:srgbClr val="FF0000"/>
                </a:solidFill>
                <a:latin typeface="Arial" pitchFamily="34" charset="0"/>
                <a:cs typeface="Tahoma" pitchFamily="34" charset="0"/>
              </a:rPr>
              <a:t>İTFAİYE DAİRESİ BAŞKANLIĞI</a:t>
            </a:r>
            <a:r>
              <a:rPr lang="tr-TR" altLang="tr-TR" sz="3000" smtClean="0">
                <a:solidFill>
                  <a:srgbClr val="0070C0"/>
                </a:solidFill>
                <a:latin typeface="Arial" pitchFamily="34" charset="0"/>
                <a:cs typeface="Tahoma" pitchFamily="34" charset="0"/>
              </a:rPr>
              <a:t/>
            </a:r>
            <a:br>
              <a:rPr lang="tr-TR" altLang="tr-TR" sz="3000" smtClean="0">
                <a:solidFill>
                  <a:srgbClr val="0070C0"/>
                </a:solidFill>
                <a:latin typeface="Arial" pitchFamily="34" charset="0"/>
                <a:cs typeface="Tahoma" pitchFamily="34" charset="0"/>
              </a:rPr>
            </a:br>
            <a:endParaRPr lang="tr-TR" altLang="tr-TR" sz="3000" b="1" smtClean="0">
              <a:solidFill>
                <a:srgbClr val="0070C0"/>
              </a:solidFill>
              <a:latin typeface="Arial" pitchFamily="34" charset="0"/>
              <a:cs typeface="Tahoma" pitchFamily="34" charset="0"/>
            </a:endParaRPr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0670572"/>
      </p:ext>
    </p:extLst>
  </p:cSld>
  <p:clrMapOvr>
    <a:masterClrMapping/>
  </p:clrMapOvr>
  <p:transition spd="slow"/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91894401"/>
      </p:ext>
    </p:extLst>
  </p:cSld>
  <p:clrMapOvr>
    <a:masterClrMapping/>
  </p:clrMapOvr>
  <p:transition spd="slow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8851425"/>
      </p:ext>
    </p:extLst>
  </p:cSld>
  <p:clrMapOvr>
    <a:masterClrMapping/>
  </p:clrMapOvr>
  <p:transition spd="slow"/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9954008"/>
      </p:ext>
    </p:extLst>
  </p:cSld>
  <p:clrMapOvr>
    <a:masterClrMapping/>
  </p:clrMapOvr>
  <p:transition spd="slow"/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116347"/>
      </p:ext>
    </p:extLst>
  </p:cSld>
  <p:clrMapOvr>
    <a:masterClrMapping/>
  </p:clrMapOvr>
  <p:transition spd="slow"/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512400"/>
      </p:ext>
    </p:extLst>
  </p:cSld>
  <p:clrMapOvr>
    <a:masterClrMapping/>
  </p:clrMapOvr>
  <p:transition spd="slow"/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63434640"/>
      </p:ext>
    </p:extLst>
  </p:cSld>
  <p:clrMapOvr>
    <a:masterClrMapping/>
  </p:clrMapOvr>
  <p:transition spd="slow"/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8685024"/>
      </p:ext>
    </p:extLst>
  </p:cSld>
  <p:clrMapOvr>
    <a:masterClrMapping/>
  </p:clrMapOvr>
  <p:transition spd="slow"/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43424817"/>
      </p:ext>
    </p:extLst>
  </p:cSld>
  <p:clrMapOvr>
    <a:masterClrMapping/>
  </p:clrMapOvr>
  <p:transition spd="slow"/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9671042"/>
      </p:ext>
    </p:extLst>
  </p:cSld>
  <p:clrMapOvr>
    <a:masterClrMapping/>
  </p:clrMapOvr>
  <p:transition spd="slow"/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74172046"/>
      </p:ext>
    </p:extLst>
  </p:cSld>
  <p:clrMapOvr>
    <a:masterClrMapping/>
  </p:clrMapOvr>
  <p:transition spd="slow"/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8737161"/>
      </p:ext>
    </p:extLst>
  </p:cSld>
  <p:clrMapOvr>
    <a:masterClrMapping/>
  </p:clrMapOvr>
  <p:transition spd="slow"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7393330"/>
      </p:ext>
    </p:extLst>
  </p:cSld>
  <p:clrMapOvr>
    <a:masterClrMapping/>
  </p:clrMapOvr>
  <p:transition spd="slow"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6258241"/>
      </p:ext>
    </p:extLst>
  </p:cSld>
  <p:clrMapOvr>
    <a:masterClrMapping/>
  </p:clrMapOvr>
  <p:transition spd="slow"/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noFill/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Başlık 1" hidden="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tr-TR"/>
          </a:p>
        </p:txBody>
      </p:sp>
      <p:pic>
        <p:nvPicPr>
          <p:cNvPr id="3" name="Resim 2"/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10080625" cy="75596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84873352"/>
      </p:ext>
    </p:extLst>
  </p:cSld>
  <p:clrMapOvr>
    <a:masterClrMapping/>
  </p:clrMapOvr>
  <p:transition spd="slow"/>
</p:sld>
</file>

<file path=ppt/theme/theme1.xml><?xml version="1.0" encoding="utf-8"?>
<a:theme xmlns:a="http://schemas.openxmlformats.org/drawingml/2006/main" name="Ofis Teması">
  <a:themeElements>
    <a:clrScheme name="Ofis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is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is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Özel</PresentationFormat>
  <Paragraphs>2</Paragraphs>
  <Slides>16</Slides>
  <Notes>0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Slayt Başlıkları</vt:lpstr>
      </vt:variant>
      <vt:variant>
        <vt:i4>16</vt:i4>
      </vt:variant>
    </vt:vector>
  </HeadingPairs>
  <TitlesOfParts>
    <vt:vector size="17" baseType="lpstr">
      <vt:lpstr>Ofis Teması</vt:lpstr>
      <vt:lpstr>   </vt:lpstr>
      <vt:lpstr> İZMİR BÜYÜKŞEHİR BELEDİYESİ  İTFAİYE DAİRESİ BAŞKANLIĞI 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  <vt:lpstr>PowerPoint Sunusu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   </dc:title>
  <dc:creator>Windows User</dc:creator>
  <cp:lastModifiedBy>Windows User</cp:lastModifiedBy>
  <cp:revision>1</cp:revision>
  <dcterms:created xsi:type="dcterms:W3CDTF">2016-05-13T01:51:05Z</dcterms:created>
  <dcterms:modified xsi:type="dcterms:W3CDTF">2016-05-13T01:51:05Z</dcterms:modified>
</cp:coreProperties>
</file>