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</p:sldIdLst>
  <p:sldSz cx="12192000" cy="6858000"/>
  <p:notesSz cx="6858000" cy="9144000"/>
  <p:photoAlbum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0F53-CFB5-4BDE-859B-ADC32080CC21}" type="datetimeFigureOut">
              <a:rPr lang="tr-TR" smtClean="0"/>
              <a:t>25.03.2017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7451D-E071-4131-9619-9141919CC87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82477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0F53-CFB5-4BDE-859B-ADC32080CC21}" type="datetimeFigureOut">
              <a:rPr lang="tr-TR" smtClean="0"/>
              <a:t>25.03.2017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7451D-E071-4131-9619-9141919CC87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42289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0F53-CFB5-4BDE-859B-ADC32080CC21}" type="datetimeFigureOut">
              <a:rPr lang="tr-TR" smtClean="0"/>
              <a:t>25.03.2017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7451D-E071-4131-9619-9141919CC87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08265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0F53-CFB5-4BDE-859B-ADC32080CC21}" type="datetimeFigureOut">
              <a:rPr lang="tr-TR" smtClean="0"/>
              <a:t>25.03.2017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7451D-E071-4131-9619-9141919CC87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37880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0F53-CFB5-4BDE-859B-ADC32080CC21}" type="datetimeFigureOut">
              <a:rPr lang="tr-TR" smtClean="0"/>
              <a:t>25.03.2017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7451D-E071-4131-9619-9141919CC87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88377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0F53-CFB5-4BDE-859B-ADC32080CC21}" type="datetimeFigureOut">
              <a:rPr lang="tr-TR" smtClean="0"/>
              <a:t>25.03.2017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7451D-E071-4131-9619-9141919CC87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66438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0F53-CFB5-4BDE-859B-ADC32080CC21}" type="datetimeFigureOut">
              <a:rPr lang="tr-TR" smtClean="0"/>
              <a:t>25.03.2017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7451D-E071-4131-9619-9141919CC87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69470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0F53-CFB5-4BDE-859B-ADC32080CC21}" type="datetimeFigureOut">
              <a:rPr lang="tr-TR" smtClean="0"/>
              <a:t>25.03.2017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7451D-E071-4131-9619-9141919CC87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98654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0F53-CFB5-4BDE-859B-ADC32080CC21}" type="datetimeFigureOut">
              <a:rPr lang="tr-TR" smtClean="0"/>
              <a:t>25.03.2017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7451D-E071-4131-9619-9141919CC87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87924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0F53-CFB5-4BDE-859B-ADC32080CC21}" type="datetimeFigureOut">
              <a:rPr lang="tr-TR" smtClean="0"/>
              <a:t>25.03.2017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7451D-E071-4131-9619-9141919CC87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15797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0F53-CFB5-4BDE-859B-ADC32080CC21}" type="datetimeFigureOut">
              <a:rPr lang="tr-TR" smtClean="0"/>
              <a:t>25.03.2017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7451D-E071-4131-9619-9141919CC87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62081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00F53-CFB5-4BDE-859B-ADC32080CC21}" type="datetimeFigureOut">
              <a:rPr lang="tr-TR" smtClean="0"/>
              <a:t>25.03.2017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77451D-E071-4131-9619-9141919CC87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009983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388106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917440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451606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415550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645845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674034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991390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668939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435525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626245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886510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516144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8495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1594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80097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2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694997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482400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2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52496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2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269233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2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045601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2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092026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2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562963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02510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3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56697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3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220265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3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035782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3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724173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3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9072407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3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979830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3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7331972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3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637087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3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7736713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3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329680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7138257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4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5606437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4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5815900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4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898192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4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104639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4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0441823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4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4911407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4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4756428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4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9575519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4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3629258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4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27757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7788994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5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2079770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5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3647715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5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2137986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5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261206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5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371410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5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7831868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5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1075465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5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9977642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5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497525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02322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328296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899236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98020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Geniş ekran</PresentationFormat>
  <Paragraphs>0</Paragraphs>
  <Slides>58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58</vt:i4>
      </vt:variant>
    </vt:vector>
  </HeadingPairs>
  <TitlesOfParts>
    <vt:vector size="62" baseType="lpstr">
      <vt:lpstr>Arial</vt:lpstr>
      <vt:lpstr>Calibri</vt:lpstr>
      <vt:lpstr>Calibri Light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gizem</dc:creator>
  <cp:lastModifiedBy>gizem</cp:lastModifiedBy>
  <cp:revision>1</cp:revision>
  <dcterms:created xsi:type="dcterms:W3CDTF">2017-03-24T23:06:30Z</dcterms:created>
  <dcterms:modified xsi:type="dcterms:W3CDTF">2017-03-24T23:06:53Z</dcterms:modified>
</cp:coreProperties>
</file>