
<file path=[Content_Types].xml><?xml version="1.0" encoding="utf-8"?>
<Types xmlns="http://schemas.openxmlformats.org/package/2006/content-types">
  <Override PartName="/ppt/slides/slide5.xml" ContentType="application/vnd.openxmlformats-officedocument.presentationml.slide+xml"/>
  <Override PartName="/ppt/slides/slide6.xml" ContentType="application/vnd.openxmlformats-officedocument.presentationml.slide+xml"/>
  <Override PartName="/ppt/slides/slide19.xml" ContentType="application/vnd.openxmlformats-officedocument.presentationml.slide+xml"/>
  <Override PartName="/ppt/notesSlides/notesSlide1.xml" ContentType="application/vnd.openxmlformats-officedocument.presentationml.notesSlide+xml"/>
  <Default Extension="png" ContentType="image/png"/>
  <Override PartName="/ppt/notesSlides/notesSlide2.xml" ContentType="application/vnd.openxmlformats-officedocument.presentationml.notesSlide+xml"/>
  <Override PartName="/ppt/notesSlides/notesSlide3.xml" ContentType="application/vnd.openxmlformats-officedocument.presentationml.notesSlide+xml"/>
  <Override PartName="/ppt/slideMasters/slideMaster1.xml" ContentType="application/vnd.openxmlformats-officedocument.presentationml.slideMaster+xml"/>
  <Override PartName="/ppt/slides/slide3.xml" ContentType="application/vnd.openxmlformats-officedocument.presentationml.slide+xml"/>
  <Override PartName="/ppt/slides/slide4.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presProps.xml" ContentType="application/vnd.openxmlformats-officedocument.presentationml.presProps+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theme/theme2.xml" ContentType="application/vnd.openxmlformats-officedocument.theme+xml"/>
  <Override PartName="/ppt/slides/slide1.xml" ContentType="application/vnd.openxmlformats-officedocument.presentationml.slide+xml"/>
  <Override PartName="/ppt/slides/slide2.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theme/theme1.xml" ContentType="application/vnd.openxmlformats-officedocument.theme+xml"/>
  <Override PartName="/ppt/slideLayouts/slideLayout2.xml" ContentType="application/vnd.openxmlformats-officedocument.presentationml.slideLayout+xml"/>
  <Override PartName="/ppt/slideLayouts/slideLayout3.xml" ContentType="application/vnd.openxmlformats-officedocument.presentationml.slideLayout+xml"/>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s/slide13.xml" ContentType="application/vnd.openxmlformats-officedocument.presentationml.slide+xml"/>
  <Override PartName="/ppt/slides/slide14.xml" ContentType="application/vnd.openxmlformats-officedocument.presentationml.slide+xml"/>
  <Override PartName="/ppt/slides/slide22.xml" ContentType="application/vnd.openxmlformats-officedocument.presentationml.slide+xml"/>
  <Override PartName="/ppt/notesMasters/notesMaster1.xml" ContentType="application/vnd.openxmlformats-officedocument.presentationml.notesMaster+xml"/>
  <Override PartName="/ppt/slideLayouts/slideLayout1.xml" ContentType="application/vnd.openxmlformats-officedocument.presentationml.slideLayout+xml"/>
  <Override PartName="/docProps/app.xml" ContentType="application/vnd.openxmlformats-officedocument.extended-properties+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tableStyles.xml" ContentType="application/vnd.openxmlformats-officedocument.presentationml.tableStyles+xml"/>
  <Override PartName="/docProps/custom.xml" ContentType="application/vnd.openxmlformats-officedocument.custom-properties+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viewProps.xml" ContentType="application/vnd.openxmlformats-officedocument.presentationml.viewProps+xml"/>
  <Override PartName="/docProps/core.xml" ContentType="application/vnd.openxmlformats-package.core-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 Id="rId4" Type="http://schemas.openxmlformats.org/officeDocument/2006/relationships/custom-properties" Target="docProps/custom.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24"/>
  </p:notesMasterIdLst>
  <p:sldIdLst>
    <p:sldId id="268" r:id="rId2"/>
    <p:sldId id="267" r:id="rId3"/>
    <p:sldId id="280" r:id="rId4"/>
    <p:sldId id="281" r:id="rId5"/>
    <p:sldId id="282" r:id="rId6"/>
    <p:sldId id="283" r:id="rId7"/>
    <p:sldId id="278" r:id="rId8"/>
    <p:sldId id="256" r:id="rId9"/>
    <p:sldId id="258" r:id="rId10"/>
    <p:sldId id="259" r:id="rId11"/>
    <p:sldId id="257" r:id="rId12"/>
    <p:sldId id="260" r:id="rId13"/>
    <p:sldId id="261" r:id="rId14"/>
    <p:sldId id="276" r:id="rId15"/>
    <p:sldId id="277" r:id="rId16"/>
    <p:sldId id="269" r:id="rId17"/>
    <p:sldId id="270" r:id="rId18"/>
    <p:sldId id="271" r:id="rId19"/>
    <p:sldId id="273" r:id="rId20"/>
    <p:sldId id="272" r:id="rId21"/>
    <p:sldId id="279" r:id="rId22"/>
    <p:sldId id="274" r:id="rId23"/>
  </p:sldIdLst>
  <p:sldSz cx="7772400" cy="10058400"/>
  <p:notesSz cx="7772400" cy="10058400"/>
  <p:defaultTextStyle>
    <a:defPPr>
      <a:defRPr lang="tr-T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xmlns="">
        <p15:guide id="1" orient="horz" pos="2880">
          <p15:clr>
            <a:srgbClr val="A4A3A4"/>
          </p15:clr>
        </p15:guide>
        <p15:guide id="2" pos="216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 xmlns:p14="http://schemas.microsoft.com/office/powerpoint/2010/main">
          <a:srgbClr val="FF0000"/>
        </p14:laserClr>
      </p:ext>
      <p:ext uri="{2FDB2607-1784-4EEB-B798-7EB5836EED8A}">
        <p14:showMediaCtrls xmlns="" xmlns:p14="http://schemas.microsoft.com/office/powerpoint/2010/main" val="1"/>
      </p:ext>
    </p:extLst>
  </p:showPr>
  <p:extLst>
    <p:ext uri="{E76CE94A-603C-4142-B9EB-6D1370010A27}">
      <p14:discardImageEditData xmlns="" xmlns:p14="http://schemas.microsoft.com/office/powerpoint/2010/main" val="0"/>
    </p:ext>
    <p:ext uri="{D31A062A-798A-4329-ABDD-BBA856620510}">
      <p14:defaultImageDpi xmlns="" xmlns:p14="http://schemas.microsoft.com/office/powerpoint/2010/main" val="220"/>
    </p:ext>
    <p:ext uri="{FD5EFAAD-0ECE-453E-9831-46B23BE46B34}">
      <p15:chartTrackingRefBased xmlns:p15="http://schemas.microsoft.com/office/powerpoint/2012/main" xmlns="" val="0"/>
    </p:ext>
  </p:extLst>
</p:presentationPr>
</file>

<file path=ppt/tableStyles.xml><?xml version="1.0" encoding="utf-8"?>
<a:tblStyleLst xmlns:a="http://schemas.openxmlformats.org/drawingml/2006/main" def="{5C22544A-7EE6-4342-B048-85BDC9FD1C3A}">
  <a:tblStyle styleId="{2D5ABB26-0587-4C30-8999-92F81FD0307C}" styleName="No Style, No Grid">
    <a:wholeTbl>
      <a:tcTxStyle>
        <a:fontRef idx="minor">
          <a:scrgbClr r="0" g="0" b="0"/>
        </a:fontRef>
        <a:schemeClr val="tx1"/>
      </a:tcTxStyle>
      <a:tcStyle>
        <a:tcBdr>
          <a:left>
            <a:ln>
              <a:noFill/>
            </a:ln>
          </a:left>
          <a:right>
            <a:ln>
              <a:noFill/>
            </a:ln>
          </a:right>
          <a:top>
            <a:ln>
              <a:noFill/>
            </a:ln>
          </a:top>
          <a:bottom>
            <a:ln>
              <a:noFill/>
            </a:ln>
          </a:bottom>
          <a:insideH>
            <a:ln>
              <a:noFill/>
            </a:ln>
          </a:insideH>
          <a:insideV>
            <a:ln>
              <a:noFill/>
            </a:ln>
          </a:insideV>
        </a:tcBdr>
        <a:fill>
          <a:noFill/>
        </a:fill>
      </a:tcStyle>
    </a:wholeTbl>
  </a:tblStyle>
  <a:tblStyle styleId="{5C22544A-7EE6-4342-B048-85BDC9FD1C3A}" styleName="Orta Stil 2 - Vurgu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00A15C55-8517-42AA-B614-E9B94910E393}" styleName="Orta Stil 2 - Vurgu 4">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4">
              <a:tint val="20000"/>
            </a:schemeClr>
          </a:solidFill>
        </a:fill>
      </a:tcStyle>
    </a:wholeTbl>
    <a:band1H>
      <a:tcStyle>
        <a:tcBdr/>
        <a:fill>
          <a:solidFill>
            <a:schemeClr val="accent4">
              <a:tint val="40000"/>
            </a:schemeClr>
          </a:solidFill>
        </a:fill>
      </a:tcStyle>
    </a:band1H>
    <a:band2H>
      <a:tcStyle>
        <a:tcBdr/>
      </a:tcStyle>
    </a:band2H>
    <a:band1V>
      <a:tcStyle>
        <a:tcBdr/>
        <a:fill>
          <a:solidFill>
            <a:schemeClr val="accent4">
              <a:tint val="40000"/>
            </a:schemeClr>
          </a:solidFill>
        </a:fill>
      </a:tcStyle>
    </a:band1V>
    <a:band2V>
      <a:tcStyle>
        <a:tcBdr/>
      </a:tcStyle>
    </a:band2V>
    <a:lastCol>
      <a:tcTxStyle b="on">
        <a:fontRef idx="minor">
          <a:prstClr val="black"/>
        </a:fontRef>
        <a:schemeClr val="lt1"/>
      </a:tcTxStyle>
      <a:tcStyle>
        <a:tcBdr/>
        <a:fill>
          <a:solidFill>
            <a:schemeClr val="accent4"/>
          </a:solidFill>
        </a:fill>
      </a:tcStyle>
    </a:lastCol>
    <a:firstCol>
      <a:tcTxStyle b="on">
        <a:fontRef idx="minor">
          <a:prstClr val="black"/>
        </a:fontRef>
        <a:schemeClr val="lt1"/>
      </a:tcTxStyle>
      <a:tcStyle>
        <a:tcBdr/>
        <a:fill>
          <a:solidFill>
            <a:schemeClr val="accent4"/>
          </a:solidFill>
        </a:fill>
      </a:tcStyle>
    </a:firstCol>
    <a:lastRow>
      <a:tcTxStyle b="on">
        <a:fontRef idx="minor">
          <a:prstClr val="black"/>
        </a:fontRef>
        <a:schemeClr val="lt1"/>
      </a:tcTxStyle>
      <a:tcStyle>
        <a:tcBdr>
          <a:top>
            <a:ln w="38100" cmpd="sng">
              <a:solidFill>
                <a:schemeClr val="lt1"/>
              </a:solidFill>
            </a:ln>
          </a:top>
        </a:tcBdr>
        <a:fill>
          <a:solidFill>
            <a:schemeClr val="accent4"/>
          </a:solidFill>
        </a:fill>
      </a:tcStyle>
    </a:lastRow>
    <a:firstRow>
      <a:tcTxStyle b="on">
        <a:fontRef idx="minor">
          <a:prstClr val="black"/>
        </a:fontRef>
        <a:schemeClr val="lt1"/>
      </a:tcTxStyle>
      <a:tcStyle>
        <a:tcBdr>
          <a:bottom>
            <a:ln w="38100" cmpd="sng">
              <a:solidFill>
                <a:schemeClr val="lt1"/>
              </a:solidFill>
            </a:ln>
          </a:bottom>
        </a:tcBdr>
        <a:fill>
          <a:solidFill>
            <a:schemeClr val="accent4"/>
          </a:solidFill>
        </a:fill>
      </a:tcStyle>
    </a:firstRow>
  </a:tblStyle>
  <a:tblStyle styleId="{7DF18680-E054-41AD-8BC1-D1AEF772440D}" styleName="Orta Stil 2 - Vurgu 5">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5">
              <a:tint val="20000"/>
            </a:schemeClr>
          </a:solidFill>
        </a:fill>
      </a:tcStyle>
    </a:wholeTbl>
    <a:band1H>
      <a:tcStyle>
        <a:tcBdr/>
        <a:fill>
          <a:solidFill>
            <a:schemeClr val="accent5">
              <a:tint val="40000"/>
            </a:schemeClr>
          </a:solidFill>
        </a:fill>
      </a:tcStyle>
    </a:band1H>
    <a:band2H>
      <a:tcStyle>
        <a:tcBdr/>
      </a:tcStyle>
    </a:band2H>
    <a:band1V>
      <a:tcStyle>
        <a:tcBdr/>
        <a:fill>
          <a:solidFill>
            <a:schemeClr val="accent5">
              <a:tint val="40000"/>
            </a:schemeClr>
          </a:solidFill>
        </a:fill>
      </a:tcStyle>
    </a:band1V>
    <a:band2V>
      <a:tcStyle>
        <a:tcBdr/>
      </a:tcStyle>
    </a:band2V>
    <a:lastCol>
      <a:tcTxStyle b="on">
        <a:fontRef idx="minor">
          <a:prstClr val="black"/>
        </a:fontRef>
        <a:schemeClr val="lt1"/>
      </a:tcTxStyle>
      <a:tcStyle>
        <a:tcBdr/>
        <a:fill>
          <a:solidFill>
            <a:schemeClr val="accent5"/>
          </a:solidFill>
        </a:fill>
      </a:tcStyle>
    </a:lastCol>
    <a:firstCol>
      <a:tcTxStyle b="on">
        <a:fontRef idx="minor">
          <a:prstClr val="black"/>
        </a:fontRef>
        <a:schemeClr val="lt1"/>
      </a:tcTxStyle>
      <a:tcStyle>
        <a:tcBdr/>
        <a:fill>
          <a:solidFill>
            <a:schemeClr val="accent5"/>
          </a:solidFill>
        </a:fill>
      </a:tcStyle>
    </a:firstCol>
    <a:lastRow>
      <a:tcTxStyle b="on">
        <a:fontRef idx="minor">
          <a:prstClr val="black"/>
        </a:fontRef>
        <a:schemeClr val="lt1"/>
      </a:tcTxStyle>
      <a:tcStyle>
        <a:tcBdr>
          <a:top>
            <a:ln w="38100" cmpd="sng">
              <a:solidFill>
                <a:schemeClr val="lt1"/>
              </a:solidFill>
            </a:ln>
          </a:top>
        </a:tcBdr>
        <a:fill>
          <a:solidFill>
            <a:schemeClr val="accent5"/>
          </a:solidFill>
        </a:fill>
      </a:tcStyle>
    </a:lastRow>
    <a:firstRow>
      <a:tcTxStyle b="on">
        <a:fontRef idx="minor">
          <a:prstClr val="black"/>
        </a:fontRef>
        <a:schemeClr val="lt1"/>
      </a:tcTxStyle>
      <a:tcStyle>
        <a:tcBdr>
          <a:bottom>
            <a:ln w="38100" cmpd="sng">
              <a:solidFill>
                <a:schemeClr val="lt1"/>
              </a:solidFill>
            </a:ln>
          </a:bottom>
        </a:tcBdr>
        <a:fill>
          <a:solidFill>
            <a:schemeClr val="accent5"/>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showOutlineIcons="0">
    <p:restoredLeft sz="14971" autoAdjust="0"/>
    <p:restoredTop sz="92832" autoAdjust="0"/>
  </p:normalViewPr>
  <p:slideViewPr>
    <p:cSldViewPr>
      <p:cViewPr>
        <p:scale>
          <a:sx n="50" d="100"/>
          <a:sy n="50" d="100"/>
        </p:scale>
        <p:origin x="-2184" y="30"/>
      </p:cViewPr>
      <p:guideLst>
        <p:guide orient="horz" pos="2880"/>
        <p:guide pos="2160"/>
      </p:guideLst>
    </p:cSldViewPr>
  </p:slideViewPr>
  <p:notesTextViewPr>
    <p:cViewPr>
      <p:scale>
        <a:sx n="50" d="100"/>
        <a:sy n="50" d="100"/>
      </p:scale>
      <p:origin x="0" y="0"/>
    </p:cViewPr>
  </p:notesTextViewPr>
  <p:gridSpacing cx="73736200" cy="7373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viewProps" Target="viewProps.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presProps" Target="pres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notesMaster" Target="notesMasters/notesMaster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tableStyles" Target="tableStyles.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theme" Target="theme/theme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Üstbilgi Yer Tutucusu 1"/>
          <p:cNvSpPr>
            <a:spLocks noGrp="1"/>
          </p:cNvSpPr>
          <p:nvPr>
            <p:ph type="hdr" sz="quarter"/>
          </p:nvPr>
        </p:nvSpPr>
        <p:spPr>
          <a:xfrm>
            <a:off x="0" y="0"/>
            <a:ext cx="3368675" cy="503238"/>
          </a:xfrm>
          <a:prstGeom prst="rect">
            <a:avLst/>
          </a:prstGeom>
        </p:spPr>
        <p:txBody>
          <a:bodyPr vert="horz" lIns="91440" tIns="45720" rIns="91440" bIns="45720" rtlCol="0"/>
          <a:lstStyle>
            <a:lvl1pPr algn="l">
              <a:defRPr sz="1200"/>
            </a:lvl1pPr>
          </a:lstStyle>
          <a:p>
            <a:endParaRPr lang="tr-TR"/>
          </a:p>
        </p:txBody>
      </p:sp>
      <p:sp>
        <p:nvSpPr>
          <p:cNvPr id="3" name="Veri Yer Tutucusu 2"/>
          <p:cNvSpPr>
            <a:spLocks noGrp="1"/>
          </p:cNvSpPr>
          <p:nvPr>
            <p:ph type="dt" idx="1"/>
          </p:nvPr>
        </p:nvSpPr>
        <p:spPr>
          <a:xfrm>
            <a:off x="4402138" y="0"/>
            <a:ext cx="3368675" cy="503238"/>
          </a:xfrm>
          <a:prstGeom prst="rect">
            <a:avLst/>
          </a:prstGeom>
        </p:spPr>
        <p:txBody>
          <a:bodyPr vert="horz" lIns="91440" tIns="45720" rIns="91440" bIns="45720" rtlCol="0"/>
          <a:lstStyle>
            <a:lvl1pPr algn="r">
              <a:defRPr sz="1200"/>
            </a:lvl1pPr>
          </a:lstStyle>
          <a:p>
            <a:fld id="{541F265E-A76F-401A-B6EE-1F4F0F476B7D}" type="datetimeFigureOut">
              <a:rPr lang="tr-TR" smtClean="0"/>
              <a:pPr/>
              <a:t>14.5.2016</a:t>
            </a:fld>
            <a:endParaRPr lang="tr-TR"/>
          </a:p>
        </p:txBody>
      </p:sp>
      <p:sp>
        <p:nvSpPr>
          <p:cNvPr id="4" name="Slayt Görüntüsü Yer Tutucusu 3"/>
          <p:cNvSpPr>
            <a:spLocks noGrp="1" noRot="1" noChangeAspect="1"/>
          </p:cNvSpPr>
          <p:nvPr>
            <p:ph type="sldImg" idx="2"/>
          </p:nvPr>
        </p:nvSpPr>
        <p:spPr>
          <a:xfrm>
            <a:off x="2428875" y="754063"/>
            <a:ext cx="2914650" cy="3771900"/>
          </a:xfrm>
          <a:prstGeom prst="rect">
            <a:avLst/>
          </a:prstGeom>
          <a:noFill/>
          <a:ln w="12700">
            <a:solidFill>
              <a:prstClr val="black"/>
            </a:solidFill>
          </a:ln>
        </p:spPr>
        <p:txBody>
          <a:bodyPr vert="horz" lIns="91440" tIns="45720" rIns="91440" bIns="45720" rtlCol="0" anchor="ctr"/>
          <a:lstStyle/>
          <a:p>
            <a:endParaRPr lang="tr-TR"/>
          </a:p>
        </p:txBody>
      </p:sp>
      <p:sp>
        <p:nvSpPr>
          <p:cNvPr id="5" name="Not Yer Tutucusu 4"/>
          <p:cNvSpPr>
            <a:spLocks noGrp="1"/>
          </p:cNvSpPr>
          <p:nvPr>
            <p:ph type="body" sz="quarter" idx="3"/>
          </p:nvPr>
        </p:nvSpPr>
        <p:spPr>
          <a:xfrm>
            <a:off x="777875" y="4778375"/>
            <a:ext cx="6216650" cy="4525963"/>
          </a:xfrm>
          <a:prstGeom prst="rect">
            <a:avLst/>
          </a:prstGeom>
        </p:spPr>
        <p:txBody>
          <a:bodyPr vert="horz" lIns="91440" tIns="45720" rIns="91440" bIns="45720" rtlCol="0"/>
          <a:lstStyle/>
          <a:p>
            <a:pPr lvl="0"/>
            <a:r>
              <a:rPr lang="tr-TR"/>
              <a:t>Asıl metin stillerini düzenlemek için tıklatın</a:t>
            </a:r>
          </a:p>
          <a:p>
            <a:pPr lvl="1"/>
            <a:r>
              <a:rPr lang="tr-TR"/>
              <a:t>İkinci düzey</a:t>
            </a:r>
          </a:p>
          <a:p>
            <a:pPr lvl="2"/>
            <a:r>
              <a:rPr lang="tr-TR"/>
              <a:t>Üçüncü düzey</a:t>
            </a:r>
          </a:p>
          <a:p>
            <a:pPr lvl="3"/>
            <a:r>
              <a:rPr lang="tr-TR"/>
              <a:t>Dördüncü düzey</a:t>
            </a:r>
          </a:p>
          <a:p>
            <a:pPr lvl="4"/>
            <a:r>
              <a:rPr lang="tr-TR"/>
              <a:t>Beşinci düzey</a:t>
            </a:r>
          </a:p>
        </p:txBody>
      </p:sp>
      <p:sp>
        <p:nvSpPr>
          <p:cNvPr id="6" name="Altbilgi Yer Tutucusu 5"/>
          <p:cNvSpPr>
            <a:spLocks noGrp="1"/>
          </p:cNvSpPr>
          <p:nvPr>
            <p:ph type="ftr" sz="quarter" idx="4"/>
          </p:nvPr>
        </p:nvSpPr>
        <p:spPr>
          <a:xfrm>
            <a:off x="0" y="9553575"/>
            <a:ext cx="3368675" cy="503238"/>
          </a:xfrm>
          <a:prstGeom prst="rect">
            <a:avLst/>
          </a:prstGeom>
        </p:spPr>
        <p:txBody>
          <a:bodyPr vert="horz" lIns="91440" tIns="45720" rIns="91440" bIns="45720" rtlCol="0" anchor="b"/>
          <a:lstStyle>
            <a:lvl1pPr algn="l">
              <a:defRPr sz="1200"/>
            </a:lvl1pPr>
          </a:lstStyle>
          <a:p>
            <a:endParaRPr lang="tr-TR"/>
          </a:p>
        </p:txBody>
      </p:sp>
      <p:sp>
        <p:nvSpPr>
          <p:cNvPr id="7" name="Slayt Numarası Yer Tutucusu 6"/>
          <p:cNvSpPr>
            <a:spLocks noGrp="1"/>
          </p:cNvSpPr>
          <p:nvPr>
            <p:ph type="sldNum" sz="quarter" idx="5"/>
          </p:nvPr>
        </p:nvSpPr>
        <p:spPr>
          <a:xfrm>
            <a:off x="4402138" y="9553575"/>
            <a:ext cx="3368675" cy="503238"/>
          </a:xfrm>
          <a:prstGeom prst="rect">
            <a:avLst/>
          </a:prstGeom>
        </p:spPr>
        <p:txBody>
          <a:bodyPr vert="horz" lIns="91440" tIns="45720" rIns="91440" bIns="45720" rtlCol="0" anchor="b"/>
          <a:lstStyle>
            <a:lvl1pPr algn="r">
              <a:defRPr sz="1200"/>
            </a:lvl1pPr>
          </a:lstStyle>
          <a:p>
            <a:fld id="{284E29D9-D795-4802-BD6B-2274B9E5D746}" type="slidenum">
              <a:rPr lang="tr-TR" smtClean="0"/>
              <a:pPr/>
              <a:t>‹#›</a:t>
            </a:fld>
            <a:endParaRPr lang="tr-TR"/>
          </a:p>
        </p:txBody>
      </p:sp>
    </p:spTree>
    <p:extLst>
      <p:ext uri="{BB962C8B-B14F-4D97-AF65-F5344CB8AC3E}">
        <p14:creationId xmlns="" xmlns:p14="http://schemas.microsoft.com/office/powerpoint/2010/main" val="2898300771"/>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ayt Görüntüsü Yer Tutucusu 1"/>
          <p:cNvSpPr>
            <a:spLocks noGrp="1" noRot="1" noChangeAspect="1"/>
          </p:cNvSpPr>
          <p:nvPr>
            <p:ph type="sldImg"/>
          </p:nvPr>
        </p:nvSpPr>
        <p:spPr/>
      </p:sp>
      <p:sp>
        <p:nvSpPr>
          <p:cNvPr id="3" name="Not Yer Tutucusu 2"/>
          <p:cNvSpPr>
            <a:spLocks noGrp="1"/>
          </p:cNvSpPr>
          <p:nvPr>
            <p:ph type="body" idx="1"/>
          </p:nvPr>
        </p:nvSpPr>
        <p:spPr/>
        <p:txBody>
          <a:bodyPr/>
          <a:lstStyle/>
          <a:p>
            <a:endParaRPr lang="tr-TR" dirty="0"/>
          </a:p>
        </p:txBody>
      </p:sp>
      <p:sp>
        <p:nvSpPr>
          <p:cNvPr id="4" name="Slayt Numarası Yer Tutucusu 3"/>
          <p:cNvSpPr>
            <a:spLocks noGrp="1"/>
          </p:cNvSpPr>
          <p:nvPr>
            <p:ph type="sldNum" sz="quarter" idx="10"/>
          </p:nvPr>
        </p:nvSpPr>
        <p:spPr/>
        <p:txBody>
          <a:bodyPr/>
          <a:lstStyle/>
          <a:p>
            <a:fld id="{284E29D9-D795-4802-BD6B-2274B9E5D746}" type="slidenum">
              <a:rPr lang="tr-TR" smtClean="0"/>
              <a:pPr/>
              <a:t>1</a:t>
            </a:fld>
            <a:endParaRPr lang="tr-TR"/>
          </a:p>
        </p:txBody>
      </p:sp>
    </p:spTree>
    <p:extLst>
      <p:ext uri="{BB962C8B-B14F-4D97-AF65-F5344CB8AC3E}">
        <p14:creationId xmlns="" xmlns:p14="http://schemas.microsoft.com/office/powerpoint/2010/main" val="3951724747"/>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Slayt Görüntüsü Yer Tutucusu"/>
          <p:cNvSpPr>
            <a:spLocks noGrp="1" noRot="1" noChangeAspect="1"/>
          </p:cNvSpPr>
          <p:nvPr>
            <p:ph type="sldImg"/>
          </p:nvPr>
        </p:nvSpPr>
        <p:spPr/>
      </p:sp>
      <p:sp>
        <p:nvSpPr>
          <p:cNvPr id="3" name="2 Not Yer Tutucusu"/>
          <p:cNvSpPr>
            <a:spLocks noGrp="1"/>
          </p:cNvSpPr>
          <p:nvPr>
            <p:ph type="body" idx="1"/>
          </p:nvPr>
        </p:nvSpPr>
        <p:spPr/>
        <p:txBody>
          <a:bodyPr>
            <a:normAutofit/>
          </a:bodyPr>
          <a:lstStyle/>
          <a:p>
            <a:endParaRPr lang="tr-TR" dirty="0"/>
          </a:p>
        </p:txBody>
      </p:sp>
      <p:sp>
        <p:nvSpPr>
          <p:cNvPr id="4" name="3 Slayt Numarası Yer Tutucusu"/>
          <p:cNvSpPr>
            <a:spLocks noGrp="1"/>
          </p:cNvSpPr>
          <p:nvPr>
            <p:ph type="sldNum" sz="quarter" idx="10"/>
          </p:nvPr>
        </p:nvSpPr>
        <p:spPr/>
        <p:txBody>
          <a:bodyPr/>
          <a:lstStyle/>
          <a:p>
            <a:fld id="{284E29D9-D795-4802-BD6B-2274B9E5D746}" type="slidenum">
              <a:rPr lang="tr-TR" smtClean="0"/>
              <a:pPr/>
              <a:t>17</a:t>
            </a:fld>
            <a:endParaRPr lang="tr-TR"/>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Slayt Görüntüsü Yer Tutucusu"/>
          <p:cNvSpPr>
            <a:spLocks noGrp="1" noRot="1" noChangeAspect="1"/>
          </p:cNvSpPr>
          <p:nvPr>
            <p:ph type="sldImg"/>
          </p:nvPr>
        </p:nvSpPr>
        <p:spPr/>
      </p:sp>
      <p:sp>
        <p:nvSpPr>
          <p:cNvPr id="3" name="2 Not Yer Tutucusu"/>
          <p:cNvSpPr>
            <a:spLocks noGrp="1"/>
          </p:cNvSpPr>
          <p:nvPr>
            <p:ph type="body" idx="1"/>
          </p:nvPr>
        </p:nvSpPr>
        <p:spPr/>
        <p:txBody>
          <a:bodyPr>
            <a:normAutofit/>
          </a:bodyPr>
          <a:lstStyle/>
          <a:p>
            <a:endParaRPr lang="tr-TR" dirty="0"/>
          </a:p>
        </p:txBody>
      </p:sp>
      <p:sp>
        <p:nvSpPr>
          <p:cNvPr id="4" name="3 Slayt Numarası Yer Tutucusu"/>
          <p:cNvSpPr>
            <a:spLocks noGrp="1"/>
          </p:cNvSpPr>
          <p:nvPr>
            <p:ph type="sldNum" sz="quarter" idx="10"/>
          </p:nvPr>
        </p:nvSpPr>
        <p:spPr/>
        <p:txBody>
          <a:bodyPr/>
          <a:lstStyle/>
          <a:p>
            <a:fld id="{284E29D9-D795-4802-BD6B-2274B9E5D746}" type="slidenum">
              <a:rPr lang="tr-TR" smtClean="0"/>
              <a:pPr/>
              <a:t>18</a:t>
            </a:fld>
            <a:endParaRPr lang="tr-T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obj" preserve="1">
  <p:cSld name="Title Slide">
    <p:spTree>
      <p:nvGrpSpPr>
        <p:cNvPr id="1" name=""/>
        <p:cNvGrpSpPr/>
        <p:nvPr/>
      </p:nvGrpSpPr>
      <p:grpSpPr>
        <a:xfrm>
          <a:off x="0" y="0"/>
          <a:ext cx="0" cy="0"/>
          <a:chOff x="0" y="0"/>
          <a:chExt cx="0" cy="0"/>
        </a:xfrm>
      </p:grpSpPr>
      <p:sp>
        <p:nvSpPr>
          <p:cNvPr id="2" name="Holder 2"/>
          <p:cNvSpPr>
            <a:spLocks noGrp="1"/>
          </p:cNvSpPr>
          <p:nvPr>
            <p:ph type="ctrTitle"/>
          </p:nvPr>
        </p:nvSpPr>
        <p:spPr>
          <a:xfrm>
            <a:off x="582930" y="3118104"/>
            <a:ext cx="6606540" cy="2112264"/>
          </a:xfrm>
          <a:prstGeom prst="rect">
            <a:avLst/>
          </a:prstGeom>
        </p:spPr>
        <p:txBody>
          <a:bodyPr wrap="square" lIns="0" tIns="0" rIns="0" bIns="0">
            <a:spAutoFit/>
          </a:bodyPr>
          <a:lstStyle>
            <a:lvl1pPr>
              <a:defRPr/>
            </a:lvl1pPr>
          </a:lstStyle>
          <a:p>
            <a:endParaRPr/>
          </a:p>
        </p:txBody>
      </p:sp>
      <p:sp>
        <p:nvSpPr>
          <p:cNvPr id="3" name="Holder 3"/>
          <p:cNvSpPr>
            <a:spLocks noGrp="1"/>
          </p:cNvSpPr>
          <p:nvPr>
            <p:ph type="subTitle" idx="4"/>
          </p:nvPr>
        </p:nvSpPr>
        <p:spPr>
          <a:xfrm>
            <a:off x="1165860" y="5632704"/>
            <a:ext cx="5440680" cy="2514600"/>
          </a:xfrm>
          <a:prstGeom prst="rect">
            <a:avLst/>
          </a:prstGeom>
        </p:spPr>
        <p:txBody>
          <a:bodyPr wrap="square" lIns="0" tIns="0" rIns="0" bIns="0">
            <a:spAutoFit/>
          </a:bodyPr>
          <a:lstStyle>
            <a:lvl1pPr>
              <a:defRPr/>
            </a:lvl1pPr>
          </a:lstStyle>
          <a:p>
            <a:endParaRPr/>
          </a:p>
        </p:txBody>
      </p:sp>
      <p:sp>
        <p:nvSpPr>
          <p:cNvPr id="4" name="Holder 4"/>
          <p:cNvSpPr>
            <a:spLocks noGrp="1"/>
          </p:cNvSpPr>
          <p:nvPr>
            <p:ph type="ftr" sz="quarter" idx="5"/>
          </p:nvPr>
        </p:nvSpPr>
        <p:spPr/>
        <p:txBody>
          <a:bodyPr lIns="0" tIns="0" rIns="0" bIns="0"/>
          <a:lstStyle>
            <a:lvl1pPr algn="ctr">
              <a:defRPr>
                <a:solidFill>
                  <a:schemeClr val="tx1">
                    <a:tint val="75000"/>
                  </a:schemeClr>
                </a:solidFill>
              </a:defRPr>
            </a:lvl1pPr>
          </a:lstStyle>
          <a:p>
            <a:endParaRPr/>
          </a:p>
        </p:txBody>
      </p:sp>
      <p:sp>
        <p:nvSpPr>
          <p:cNvPr id="5" name="Holder 5"/>
          <p:cNvSpPr>
            <a:spLocks noGrp="1"/>
          </p:cNvSpPr>
          <p:nvPr>
            <p:ph type="dt" sz="half" idx="6"/>
          </p:nvPr>
        </p:nvSpPr>
        <p:spPr/>
        <p:txBody>
          <a:bodyPr lIns="0" tIns="0" rIns="0" bIns="0"/>
          <a:lstStyle>
            <a:lvl1pPr algn="l">
              <a:defRPr>
                <a:solidFill>
                  <a:schemeClr val="tx1">
                    <a:tint val="75000"/>
                  </a:schemeClr>
                </a:solidFill>
              </a:defRPr>
            </a:lvl1pPr>
          </a:lstStyle>
          <a:p>
            <a:fld id="{1D8BD707-D9CF-40AE-B4C6-C98DA3205C09}" type="datetimeFigureOut">
              <a:rPr lang="en-US"/>
              <a:pPr/>
              <a:t>5/14/2016</a:t>
            </a:fld>
            <a:endParaRPr lang="en-US"/>
          </a:p>
        </p:txBody>
      </p:sp>
      <p:sp>
        <p:nvSpPr>
          <p:cNvPr id="6" name="Holder 6"/>
          <p:cNvSpPr>
            <a:spLocks noGrp="1"/>
          </p:cNvSpPr>
          <p:nvPr>
            <p:ph type="sldNum" sz="quarter" idx="7"/>
          </p:nvPr>
        </p:nvSpPr>
        <p:spPr/>
        <p:txBody>
          <a:bodyPr lIns="0" tIns="0" rIns="0" bIns="0"/>
          <a:lstStyle>
            <a:lvl1pPr algn="r">
              <a:defRPr>
                <a:solidFill>
                  <a:schemeClr val="tx1">
                    <a:tint val="75000"/>
                  </a:schemeClr>
                </a:solidFill>
              </a:defRPr>
            </a:lvl1pPr>
          </a:lstStyle>
          <a:p>
            <a:fld id="{B6F15528-21DE-4FAA-801E-634DDDAF4B2B}" type="slidenum">
              <a:rPr/>
              <a:pPr/>
              <a:t>‹#›</a:t>
            </a:fld>
            <a:endParaRP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Holder 2"/>
          <p:cNvSpPr>
            <a:spLocks noGrp="1"/>
          </p:cNvSpPr>
          <p:nvPr>
            <p:ph type="title"/>
          </p:nvPr>
        </p:nvSpPr>
        <p:spPr/>
        <p:txBody>
          <a:bodyPr lIns="0" tIns="0" rIns="0" bIns="0"/>
          <a:lstStyle>
            <a:lvl1pPr>
              <a:defRPr/>
            </a:lvl1pPr>
          </a:lstStyle>
          <a:p>
            <a:endParaRPr/>
          </a:p>
        </p:txBody>
      </p:sp>
      <p:sp>
        <p:nvSpPr>
          <p:cNvPr id="3" name="Holder 3"/>
          <p:cNvSpPr>
            <a:spLocks noGrp="1"/>
          </p:cNvSpPr>
          <p:nvPr>
            <p:ph type="body" idx="1"/>
          </p:nvPr>
        </p:nvSpPr>
        <p:spPr/>
        <p:txBody>
          <a:bodyPr lIns="0" tIns="0" rIns="0" bIns="0"/>
          <a:lstStyle>
            <a:lvl1pPr>
              <a:defRPr/>
            </a:lvl1pPr>
          </a:lstStyle>
          <a:p>
            <a:endParaRPr/>
          </a:p>
        </p:txBody>
      </p:sp>
      <p:sp>
        <p:nvSpPr>
          <p:cNvPr id="4" name="Holder 4"/>
          <p:cNvSpPr>
            <a:spLocks noGrp="1"/>
          </p:cNvSpPr>
          <p:nvPr>
            <p:ph type="ftr" sz="quarter" idx="5"/>
          </p:nvPr>
        </p:nvSpPr>
        <p:spPr/>
        <p:txBody>
          <a:bodyPr lIns="0" tIns="0" rIns="0" bIns="0"/>
          <a:lstStyle>
            <a:lvl1pPr algn="ctr">
              <a:defRPr>
                <a:solidFill>
                  <a:schemeClr val="tx1">
                    <a:tint val="75000"/>
                  </a:schemeClr>
                </a:solidFill>
              </a:defRPr>
            </a:lvl1pPr>
          </a:lstStyle>
          <a:p>
            <a:endParaRPr/>
          </a:p>
        </p:txBody>
      </p:sp>
      <p:sp>
        <p:nvSpPr>
          <p:cNvPr id="5" name="Holder 5"/>
          <p:cNvSpPr>
            <a:spLocks noGrp="1"/>
          </p:cNvSpPr>
          <p:nvPr>
            <p:ph type="dt" sz="half" idx="6"/>
          </p:nvPr>
        </p:nvSpPr>
        <p:spPr/>
        <p:txBody>
          <a:bodyPr lIns="0" tIns="0" rIns="0" bIns="0"/>
          <a:lstStyle>
            <a:lvl1pPr algn="l">
              <a:defRPr>
                <a:solidFill>
                  <a:schemeClr val="tx1">
                    <a:tint val="75000"/>
                  </a:schemeClr>
                </a:solidFill>
              </a:defRPr>
            </a:lvl1pPr>
          </a:lstStyle>
          <a:p>
            <a:fld id="{1D8BD707-D9CF-40AE-B4C6-C98DA3205C09}" type="datetimeFigureOut">
              <a:rPr lang="en-US"/>
              <a:pPr/>
              <a:t>5/14/2016</a:t>
            </a:fld>
            <a:endParaRPr lang="en-US"/>
          </a:p>
        </p:txBody>
      </p:sp>
      <p:sp>
        <p:nvSpPr>
          <p:cNvPr id="6" name="Holder 6"/>
          <p:cNvSpPr>
            <a:spLocks noGrp="1"/>
          </p:cNvSpPr>
          <p:nvPr>
            <p:ph type="sldNum" sz="quarter" idx="7"/>
          </p:nvPr>
        </p:nvSpPr>
        <p:spPr/>
        <p:txBody>
          <a:bodyPr lIns="0" tIns="0" rIns="0" bIns="0"/>
          <a:lstStyle>
            <a:lvl1pPr algn="r">
              <a:defRPr>
                <a:solidFill>
                  <a:schemeClr val="tx1">
                    <a:tint val="75000"/>
                  </a:schemeClr>
                </a:solidFill>
              </a:defRPr>
            </a:lvl1pPr>
          </a:lstStyle>
          <a:p>
            <a:fld id="{B6F15528-21DE-4FAA-801E-634DDDAF4B2B}" type="slidenum">
              <a:rPr/>
              <a:pPr/>
              <a:t>‹#›</a:t>
            </a:fld>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obj" preserve="1">
  <p:cSld name="Two Content">
    <p:spTree>
      <p:nvGrpSpPr>
        <p:cNvPr id="1" name=""/>
        <p:cNvGrpSpPr/>
        <p:nvPr/>
      </p:nvGrpSpPr>
      <p:grpSpPr>
        <a:xfrm>
          <a:off x="0" y="0"/>
          <a:ext cx="0" cy="0"/>
          <a:chOff x="0" y="0"/>
          <a:chExt cx="0" cy="0"/>
        </a:xfrm>
      </p:grpSpPr>
      <p:sp>
        <p:nvSpPr>
          <p:cNvPr id="2" name="Holder 2"/>
          <p:cNvSpPr>
            <a:spLocks noGrp="1"/>
          </p:cNvSpPr>
          <p:nvPr>
            <p:ph type="title"/>
          </p:nvPr>
        </p:nvSpPr>
        <p:spPr/>
        <p:txBody>
          <a:bodyPr lIns="0" tIns="0" rIns="0" bIns="0"/>
          <a:lstStyle>
            <a:lvl1pPr>
              <a:defRPr/>
            </a:lvl1pPr>
          </a:lstStyle>
          <a:p>
            <a:endParaRPr/>
          </a:p>
        </p:txBody>
      </p:sp>
      <p:sp>
        <p:nvSpPr>
          <p:cNvPr id="3" name="Holder 3"/>
          <p:cNvSpPr>
            <a:spLocks noGrp="1"/>
          </p:cNvSpPr>
          <p:nvPr>
            <p:ph sz="half" idx="2"/>
          </p:nvPr>
        </p:nvSpPr>
        <p:spPr>
          <a:xfrm>
            <a:off x="388620" y="2313432"/>
            <a:ext cx="3380994" cy="6638544"/>
          </a:xfrm>
          <a:prstGeom prst="rect">
            <a:avLst/>
          </a:prstGeom>
        </p:spPr>
        <p:txBody>
          <a:bodyPr wrap="square" lIns="0" tIns="0" rIns="0" bIns="0">
            <a:spAutoFit/>
          </a:bodyPr>
          <a:lstStyle>
            <a:lvl1pPr>
              <a:defRPr/>
            </a:lvl1pPr>
          </a:lstStyle>
          <a:p>
            <a:endParaRPr/>
          </a:p>
        </p:txBody>
      </p:sp>
      <p:sp>
        <p:nvSpPr>
          <p:cNvPr id="4" name="Holder 4"/>
          <p:cNvSpPr>
            <a:spLocks noGrp="1"/>
          </p:cNvSpPr>
          <p:nvPr>
            <p:ph sz="half" idx="3"/>
          </p:nvPr>
        </p:nvSpPr>
        <p:spPr>
          <a:xfrm>
            <a:off x="4002786" y="2313432"/>
            <a:ext cx="3380994" cy="6638544"/>
          </a:xfrm>
          <a:prstGeom prst="rect">
            <a:avLst/>
          </a:prstGeom>
        </p:spPr>
        <p:txBody>
          <a:bodyPr wrap="square" lIns="0" tIns="0" rIns="0" bIns="0">
            <a:spAutoFit/>
          </a:bodyPr>
          <a:lstStyle>
            <a:lvl1pPr>
              <a:defRPr/>
            </a:lvl1pPr>
          </a:lstStyle>
          <a:p>
            <a:endParaRPr/>
          </a:p>
        </p:txBody>
      </p:sp>
      <p:sp>
        <p:nvSpPr>
          <p:cNvPr id="5" name="Holder 5"/>
          <p:cNvSpPr>
            <a:spLocks noGrp="1"/>
          </p:cNvSpPr>
          <p:nvPr>
            <p:ph type="ftr" sz="quarter" idx="5"/>
          </p:nvPr>
        </p:nvSpPr>
        <p:spPr/>
        <p:txBody>
          <a:bodyPr lIns="0" tIns="0" rIns="0" bIns="0"/>
          <a:lstStyle>
            <a:lvl1pPr algn="ctr">
              <a:defRPr>
                <a:solidFill>
                  <a:schemeClr val="tx1">
                    <a:tint val="75000"/>
                  </a:schemeClr>
                </a:solidFill>
              </a:defRPr>
            </a:lvl1pPr>
          </a:lstStyle>
          <a:p>
            <a:endParaRPr/>
          </a:p>
        </p:txBody>
      </p:sp>
      <p:sp>
        <p:nvSpPr>
          <p:cNvPr id="6" name="Holder 6"/>
          <p:cNvSpPr>
            <a:spLocks noGrp="1"/>
          </p:cNvSpPr>
          <p:nvPr>
            <p:ph type="dt" sz="half" idx="6"/>
          </p:nvPr>
        </p:nvSpPr>
        <p:spPr/>
        <p:txBody>
          <a:bodyPr lIns="0" tIns="0" rIns="0" bIns="0"/>
          <a:lstStyle>
            <a:lvl1pPr algn="l">
              <a:defRPr>
                <a:solidFill>
                  <a:schemeClr val="tx1">
                    <a:tint val="75000"/>
                  </a:schemeClr>
                </a:solidFill>
              </a:defRPr>
            </a:lvl1pPr>
          </a:lstStyle>
          <a:p>
            <a:fld id="{1D8BD707-D9CF-40AE-B4C6-C98DA3205C09}" type="datetimeFigureOut">
              <a:rPr lang="en-US"/>
              <a:pPr/>
              <a:t>5/14/2016</a:t>
            </a:fld>
            <a:endParaRPr lang="en-US"/>
          </a:p>
        </p:txBody>
      </p:sp>
      <p:sp>
        <p:nvSpPr>
          <p:cNvPr id="7" name="Holder 7"/>
          <p:cNvSpPr>
            <a:spLocks noGrp="1"/>
          </p:cNvSpPr>
          <p:nvPr>
            <p:ph type="sldNum" sz="quarter" idx="7"/>
          </p:nvPr>
        </p:nvSpPr>
        <p:spPr/>
        <p:txBody>
          <a:bodyPr lIns="0" tIns="0" rIns="0" bIns="0"/>
          <a:lstStyle>
            <a:lvl1pPr algn="r">
              <a:defRPr>
                <a:solidFill>
                  <a:schemeClr val="tx1">
                    <a:tint val="75000"/>
                  </a:schemeClr>
                </a:solidFill>
              </a:defRPr>
            </a:lvl1pPr>
          </a:lstStyle>
          <a:p>
            <a:fld id="{B6F15528-21DE-4FAA-801E-634DDDAF4B2B}" type="slidenum">
              <a:rPr/>
              <a:pPr/>
              <a:t>‹#›</a:t>
            </a:fld>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obj" preserve="1">
  <p:cSld name="Title Only">
    <p:spTree>
      <p:nvGrpSpPr>
        <p:cNvPr id="1" name=""/>
        <p:cNvGrpSpPr/>
        <p:nvPr/>
      </p:nvGrpSpPr>
      <p:grpSpPr>
        <a:xfrm>
          <a:off x="0" y="0"/>
          <a:ext cx="0" cy="0"/>
          <a:chOff x="0" y="0"/>
          <a:chExt cx="0" cy="0"/>
        </a:xfrm>
      </p:grpSpPr>
      <p:sp>
        <p:nvSpPr>
          <p:cNvPr id="2" name="Holder 2"/>
          <p:cNvSpPr>
            <a:spLocks noGrp="1"/>
          </p:cNvSpPr>
          <p:nvPr>
            <p:ph type="title"/>
          </p:nvPr>
        </p:nvSpPr>
        <p:spPr/>
        <p:txBody>
          <a:bodyPr lIns="0" tIns="0" rIns="0" bIns="0"/>
          <a:lstStyle>
            <a:lvl1pPr>
              <a:defRPr/>
            </a:lvl1pPr>
          </a:lstStyle>
          <a:p>
            <a:endParaRPr/>
          </a:p>
        </p:txBody>
      </p:sp>
      <p:sp>
        <p:nvSpPr>
          <p:cNvPr id="3" name="Holder 3"/>
          <p:cNvSpPr>
            <a:spLocks noGrp="1"/>
          </p:cNvSpPr>
          <p:nvPr>
            <p:ph type="ftr" sz="quarter" idx="5"/>
          </p:nvPr>
        </p:nvSpPr>
        <p:spPr/>
        <p:txBody>
          <a:bodyPr lIns="0" tIns="0" rIns="0" bIns="0"/>
          <a:lstStyle>
            <a:lvl1pPr algn="ctr">
              <a:defRPr>
                <a:solidFill>
                  <a:schemeClr val="tx1">
                    <a:tint val="75000"/>
                  </a:schemeClr>
                </a:solidFill>
              </a:defRPr>
            </a:lvl1pPr>
          </a:lstStyle>
          <a:p>
            <a:endParaRPr/>
          </a:p>
        </p:txBody>
      </p:sp>
      <p:sp>
        <p:nvSpPr>
          <p:cNvPr id="4" name="Holder 4"/>
          <p:cNvSpPr>
            <a:spLocks noGrp="1"/>
          </p:cNvSpPr>
          <p:nvPr>
            <p:ph type="dt" sz="half" idx="6"/>
          </p:nvPr>
        </p:nvSpPr>
        <p:spPr/>
        <p:txBody>
          <a:bodyPr lIns="0" tIns="0" rIns="0" bIns="0"/>
          <a:lstStyle>
            <a:lvl1pPr algn="l">
              <a:defRPr>
                <a:solidFill>
                  <a:schemeClr val="tx1">
                    <a:tint val="75000"/>
                  </a:schemeClr>
                </a:solidFill>
              </a:defRPr>
            </a:lvl1pPr>
          </a:lstStyle>
          <a:p>
            <a:fld id="{1D8BD707-D9CF-40AE-B4C6-C98DA3205C09}" type="datetimeFigureOut">
              <a:rPr lang="en-US"/>
              <a:pPr/>
              <a:t>5/14/2016</a:t>
            </a:fld>
            <a:endParaRPr lang="en-US"/>
          </a:p>
        </p:txBody>
      </p:sp>
      <p:sp>
        <p:nvSpPr>
          <p:cNvPr id="5" name="Holder 5"/>
          <p:cNvSpPr>
            <a:spLocks noGrp="1"/>
          </p:cNvSpPr>
          <p:nvPr>
            <p:ph type="sldNum" sz="quarter" idx="7"/>
          </p:nvPr>
        </p:nvSpPr>
        <p:spPr/>
        <p:txBody>
          <a:bodyPr lIns="0" tIns="0" rIns="0" bIns="0"/>
          <a:lstStyle>
            <a:lvl1pPr algn="r">
              <a:defRPr>
                <a:solidFill>
                  <a:schemeClr val="tx1">
                    <a:tint val="75000"/>
                  </a:schemeClr>
                </a:solidFill>
              </a:defRPr>
            </a:lvl1pPr>
          </a:lstStyle>
          <a:p>
            <a:fld id="{B6F15528-21DE-4FAA-801E-634DDDAF4B2B}" type="slidenum">
              <a:rPr/>
              <a:pPr/>
              <a:t>‹#›</a:t>
            </a:fld>
            <a:endParaRP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obj" preserve="1">
  <p:cSld name="Blank">
    <p:spTree>
      <p:nvGrpSpPr>
        <p:cNvPr id="1" name=""/>
        <p:cNvGrpSpPr/>
        <p:nvPr/>
      </p:nvGrpSpPr>
      <p:grpSpPr>
        <a:xfrm>
          <a:off x="0" y="0"/>
          <a:ext cx="0" cy="0"/>
          <a:chOff x="0" y="0"/>
          <a:chExt cx="0" cy="0"/>
        </a:xfrm>
      </p:grpSpPr>
      <p:sp>
        <p:nvSpPr>
          <p:cNvPr id="2" name="Holder 2"/>
          <p:cNvSpPr>
            <a:spLocks noGrp="1"/>
          </p:cNvSpPr>
          <p:nvPr>
            <p:ph type="ftr" sz="quarter" idx="5"/>
          </p:nvPr>
        </p:nvSpPr>
        <p:spPr/>
        <p:txBody>
          <a:bodyPr lIns="0" tIns="0" rIns="0" bIns="0"/>
          <a:lstStyle>
            <a:lvl1pPr algn="ctr">
              <a:defRPr>
                <a:solidFill>
                  <a:schemeClr val="tx1">
                    <a:tint val="75000"/>
                  </a:schemeClr>
                </a:solidFill>
              </a:defRPr>
            </a:lvl1pPr>
          </a:lstStyle>
          <a:p>
            <a:endParaRPr/>
          </a:p>
        </p:txBody>
      </p:sp>
      <p:sp>
        <p:nvSpPr>
          <p:cNvPr id="3" name="Holder 3"/>
          <p:cNvSpPr>
            <a:spLocks noGrp="1"/>
          </p:cNvSpPr>
          <p:nvPr>
            <p:ph type="dt" sz="half" idx="6"/>
          </p:nvPr>
        </p:nvSpPr>
        <p:spPr/>
        <p:txBody>
          <a:bodyPr lIns="0" tIns="0" rIns="0" bIns="0"/>
          <a:lstStyle>
            <a:lvl1pPr algn="l">
              <a:defRPr>
                <a:solidFill>
                  <a:schemeClr val="tx1">
                    <a:tint val="75000"/>
                  </a:schemeClr>
                </a:solidFill>
              </a:defRPr>
            </a:lvl1pPr>
          </a:lstStyle>
          <a:p>
            <a:fld id="{1D8BD707-D9CF-40AE-B4C6-C98DA3205C09}" type="datetimeFigureOut">
              <a:rPr lang="en-US"/>
              <a:pPr/>
              <a:t>5/14/2016</a:t>
            </a:fld>
            <a:endParaRPr lang="en-US"/>
          </a:p>
        </p:txBody>
      </p:sp>
      <p:sp>
        <p:nvSpPr>
          <p:cNvPr id="4" name="Holder 4"/>
          <p:cNvSpPr>
            <a:spLocks noGrp="1"/>
          </p:cNvSpPr>
          <p:nvPr>
            <p:ph type="sldNum" sz="quarter" idx="7"/>
          </p:nvPr>
        </p:nvSpPr>
        <p:spPr/>
        <p:txBody>
          <a:bodyPr lIns="0" tIns="0" rIns="0" bIns="0"/>
          <a:lstStyle>
            <a:lvl1pPr algn="r">
              <a:defRPr>
                <a:solidFill>
                  <a:schemeClr val="tx1">
                    <a:tint val="75000"/>
                  </a:schemeClr>
                </a:solidFill>
              </a:defRPr>
            </a:lvl1pPr>
          </a:lstStyle>
          <a:p>
            <a:fld id="{B6F15528-21DE-4FAA-801E-634DDDAF4B2B}" type="slidenum">
              <a:rPr/>
              <a:pPr/>
              <a:t>‹#›</a:t>
            </a:fld>
            <a:endParaRPr/>
          </a:p>
        </p:txBody>
      </p:sp>
    </p:spTree>
  </p:cSld>
  <p:clrMapOvr>
    <a:masterClrMapping/>
  </p:clrMapOvr>
</p:sldLayout>
</file>

<file path=ppt/slideMasters/_rels/slideMaster1.xml.rels><?xml version="1.0" encoding="UTF-8" standalone="yes"?>
<Relationships xmlns="http://schemas.openxmlformats.org/package/2006/relationships"><Relationship Id="rId3" Type="http://schemas.openxmlformats.org/officeDocument/2006/relationships/slideLayout" Target="../slideLayouts/slideLayout3.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theme" Target="../theme/theme1.xml"/><Relationship Id="rId5" Type="http://schemas.openxmlformats.org/officeDocument/2006/relationships/slideLayout" Target="../slideLayouts/slideLayout5.xml"/><Relationship Id="rId4" Type="http://schemas.openxmlformats.org/officeDocument/2006/relationships/slideLayout" Target="../slideLayouts/slideLayout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Holder 2"/>
          <p:cNvSpPr>
            <a:spLocks noGrp="1"/>
          </p:cNvSpPr>
          <p:nvPr>
            <p:ph type="title"/>
          </p:nvPr>
        </p:nvSpPr>
        <p:spPr>
          <a:xfrm>
            <a:off x="388620" y="402336"/>
            <a:ext cx="6995160" cy="1609344"/>
          </a:xfrm>
          <a:prstGeom prst="rect">
            <a:avLst/>
          </a:prstGeom>
        </p:spPr>
        <p:txBody>
          <a:bodyPr wrap="square" lIns="0" tIns="0" rIns="0" bIns="0">
            <a:spAutoFit/>
          </a:bodyPr>
          <a:lstStyle>
            <a:lvl1pPr>
              <a:defRPr/>
            </a:lvl1pPr>
          </a:lstStyle>
          <a:p>
            <a:endParaRPr/>
          </a:p>
        </p:txBody>
      </p:sp>
      <p:sp>
        <p:nvSpPr>
          <p:cNvPr id="3" name="Holder 3"/>
          <p:cNvSpPr>
            <a:spLocks noGrp="1"/>
          </p:cNvSpPr>
          <p:nvPr>
            <p:ph type="body" idx="1"/>
          </p:nvPr>
        </p:nvSpPr>
        <p:spPr>
          <a:xfrm>
            <a:off x="388620" y="2313432"/>
            <a:ext cx="6995160" cy="6638544"/>
          </a:xfrm>
          <a:prstGeom prst="rect">
            <a:avLst/>
          </a:prstGeom>
        </p:spPr>
        <p:txBody>
          <a:bodyPr wrap="square" lIns="0" tIns="0" rIns="0" bIns="0">
            <a:spAutoFit/>
          </a:bodyPr>
          <a:lstStyle>
            <a:lvl1pPr>
              <a:defRPr/>
            </a:lvl1pPr>
          </a:lstStyle>
          <a:p>
            <a:endParaRPr/>
          </a:p>
        </p:txBody>
      </p:sp>
      <p:sp>
        <p:nvSpPr>
          <p:cNvPr id="4" name="Holder 4"/>
          <p:cNvSpPr>
            <a:spLocks noGrp="1"/>
          </p:cNvSpPr>
          <p:nvPr>
            <p:ph type="ftr" sz="quarter" idx="5"/>
          </p:nvPr>
        </p:nvSpPr>
        <p:spPr>
          <a:xfrm>
            <a:off x="2642616" y="9354312"/>
            <a:ext cx="2487168" cy="502920"/>
          </a:xfrm>
          <a:prstGeom prst="rect">
            <a:avLst/>
          </a:prstGeom>
        </p:spPr>
        <p:txBody>
          <a:bodyPr wrap="square" lIns="0" tIns="0" rIns="0" bIns="0">
            <a:spAutoFit/>
          </a:bodyPr>
          <a:lstStyle>
            <a:lvl1pPr algn="ctr">
              <a:defRPr>
                <a:solidFill>
                  <a:schemeClr val="tx1">
                    <a:tint val="75000"/>
                  </a:schemeClr>
                </a:solidFill>
              </a:defRPr>
            </a:lvl1pPr>
          </a:lstStyle>
          <a:p>
            <a:endParaRPr/>
          </a:p>
        </p:txBody>
      </p:sp>
      <p:sp>
        <p:nvSpPr>
          <p:cNvPr id="5" name="Holder 5"/>
          <p:cNvSpPr>
            <a:spLocks noGrp="1"/>
          </p:cNvSpPr>
          <p:nvPr>
            <p:ph type="dt" sz="half" idx="6"/>
          </p:nvPr>
        </p:nvSpPr>
        <p:spPr>
          <a:xfrm>
            <a:off x="388620" y="9354312"/>
            <a:ext cx="1787652" cy="502920"/>
          </a:xfrm>
          <a:prstGeom prst="rect">
            <a:avLst/>
          </a:prstGeom>
        </p:spPr>
        <p:txBody>
          <a:bodyPr wrap="square" lIns="0" tIns="0" rIns="0" bIns="0">
            <a:spAutoFit/>
          </a:bodyPr>
          <a:lstStyle>
            <a:lvl1pPr algn="l">
              <a:defRPr>
                <a:solidFill>
                  <a:schemeClr val="tx1">
                    <a:tint val="75000"/>
                  </a:schemeClr>
                </a:solidFill>
              </a:defRPr>
            </a:lvl1pPr>
          </a:lstStyle>
          <a:p>
            <a:fld id="{1D8BD707-D9CF-40AE-B4C6-C98DA3205C09}" type="datetimeFigureOut">
              <a:rPr lang="en-US"/>
              <a:pPr/>
              <a:t>5/14/2016</a:t>
            </a:fld>
            <a:endParaRPr lang="en-US"/>
          </a:p>
        </p:txBody>
      </p:sp>
      <p:sp>
        <p:nvSpPr>
          <p:cNvPr id="6" name="Holder 6"/>
          <p:cNvSpPr>
            <a:spLocks noGrp="1"/>
          </p:cNvSpPr>
          <p:nvPr>
            <p:ph type="sldNum" sz="quarter" idx="7"/>
          </p:nvPr>
        </p:nvSpPr>
        <p:spPr>
          <a:xfrm>
            <a:off x="5596128" y="9354312"/>
            <a:ext cx="1787652" cy="502920"/>
          </a:xfrm>
          <a:prstGeom prst="rect">
            <a:avLst/>
          </a:prstGeom>
        </p:spPr>
        <p:txBody>
          <a:bodyPr wrap="square" lIns="0" tIns="0" rIns="0" bIns="0">
            <a:spAutoFit/>
          </a:bodyPr>
          <a:lstStyle>
            <a:lvl1pPr algn="r">
              <a:defRPr>
                <a:solidFill>
                  <a:schemeClr val="tx1">
                    <a:tint val="75000"/>
                  </a:schemeClr>
                </a:solidFill>
              </a:defRPr>
            </a:lvl1pPr>
          </a:lstStyle>
          <a:p>
            <a:fld id="{B6F15528-21DE-4FAA-801E-634DDDAF4B2B}" type="slidenum">
              <a:rPr/>
              <a:pPr/>
              <a:t>‹#›</a:t>
            </a:fld>
            <a:endParaRPr/>
          </a:p>
        </p:txBody>
      </p:sp>
    </p:spTree>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Lst>
  <p:txStyles>
    <p:titleStyle>
      <a:lvl1pPr>
        <a:defRPr>
          <a:latin typeface="+mj-lt"/>
          <a:ea typeface="+mj-ea"/>
          <a:cs typeface="+mj-cs"/>
        </a:defRPr>
      </a:lvl1pPr>
    </p:titleStyle>
    <p:bodyStyle>
      <a:lvl1pPr marL="0">
        <a:defRPr>
          <a:latin typeface="+mn-lt"/>
          <a:ea typeface="+mn-ea"/>
          <a:cs typeface="+mn-cs"/>
        </a:defRPr>
      </a:lvl1pPr>
      <a:lvl2pPr marL="457200">
        <a:defRPr>
          <a:latin typeface="+mn-lt"/>
          <a:ea typeface="+mn-ea"/>
          <a:cs typeface="+mn-cs"/>
        </a:defRPr>
      </a:lvl2pPr>
      <a:lvl3pPr marL="914400">
        <a:defRPr>
          <a:latin typeface="+mn-lt"/>
          <a:ea typeface="+mn-ea"/>
          <a:cs typeface="+mn-cs"/>
        </a:defRPr>
      </a:lvl3pPr>
      <a:lvl4pPr marL="1371600">
        <a:defRPr>
          <a:latin typeface="+mn-lt"/>
          <a:ea typeface="+mn-ea"/>
          <a:cs typeface="+mn-cs"/>
        </a:defRPr>
      </a:lvl4pPr>
      <a:lvl5pPr marL="1828800">
        <a:defRPr>
          <a:latin typeface="+mn-lt"/>
          <a:ea typeface="+mn-ea"/>
          <a:cs typeface="+mn-cs"/>
        </a:defRPr>
      </a:lvl5pPr>
      <a:lvl6pPr marL="2286000">
        <a:defRPr>
          <a:latin typeface="+mn-lt"/>
          <a:ea typeface="+mn-ea"/>
          <a:cs typeface="+mn-cs"/>
        </a:defRPr>
      </a:lvl6pPr>
      <a:lvl7pPr marL="2743200">
        <a:defRPr>
          <a:latin typeface="+mn-lt"/>
          <a:ea typeface="+mn-ea"/>
          <a:cs typeface="+mn-cs"/>
        </a:defRPr>
      </a:lvl7pPr>
      <a:lvl8pPr marL="3200400">
        <a:defRPr>
          <a:latin typeface="+mn-lt"/>
          <a:ea typeface="+mn-ea"/>
          <a:cs typeface="+mn-cs"/>
        </a:defRPr>
      </a:lvl8pPr>
      <a:lvl9pPr marL="3657600">
        <a:defRPr>
          <a:latin typeface="+mn-lt"/>
          <a:ea typeface="+mn-ea"/>
          <a:cs typeface="+mn-cs"/>
        </a:defRPr>
      </a:lvl9pPr>
    </p:bodyStyle>
    <p:otherStyle>
      <a:lvl1pPr marL="0">
        <a:defRPr>
          <a:latin typeface="+mn-lt"/>
          <a:ea typeface="+mn-ea"/>
          <a:cs typeface="+mn-cs"/>
        </a:defRPr>
      </a:lvl1pPr>
      <a:lvl2pPr marL="457200">
        <a:defRPr>
          <a:latin typeface="+mn-lt"/>
          <a:ea typeface="+mn-ea"/>
          <a:cs typeface="+mn-cs"/>
        </a:defRPr>
      </a:lvl2pPr>
      <a:lvl3pPr marL="914400">
        <a:defRPr>
          <a:latin typeface="+mn-lt"/>
          <a:ea typeface="+mn-ea"/>
          <a:cs typeface="+mn-cs"/>
        </a:defRPr>
      </a:lvl3pPr>
      <a:lvl4pPr marL="1371600">
        <a:defRPr>
          <a:latin typeface="+mn-lt"/>
          <a:ea typeface="+mn-ea"/>
          <a:cs typeface="+mn-cs"/>
        </a:defRPr>
      </a:lvl4pPr>
      <a:lvl5pPr marL="1828800">
        <a:defRPr>
          <a:latin typeface="+mn-lt"/>
          <a:ea typeface="+mn-ea"/>
          <a:cs typeface="+mn-cs"/>
        </a:defRPr>
      </a:lvl5pPr>
      <a:lvl6pPr marL="2286000">
        <a:defRPr>
          <a:latin typeface="+mn-lt"/>
          <a:ea typeface="+mn-ea"/>
          <a:cs typeface="+mn-cs"/>
        </a:defRPr>
      </a:lvl6pPr>
      <a:lvl7pPr marL="2743200">
        <a:defRPr>
          <a:latin typeface="+mn-lt"/>
          <a:ea typeface="+mn-ea"/>
          <a:cs typeface="+mn-cs"/>
        </a:defRPr>
      </a:lvl7pPr>
      <a:lvl8pPr marL="3200400">
        <a:defRPr>
          <a:latin typeface="+mn-lt"/>
          <a:ea typeface="+mn-ea"/>
          <a:cs typeface="+mn-cs"/>
        </a:defRPr>
      </a:lvl8pPr>
      <a:lvl9pPr marL="3657600">
        <a:defRPr>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5.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8.xml.rels><?xml version="1.0" encoding="UTF-8" standalone="yes"?>
<Relationships xmlns="http://schemas.openxmlformats.org/package/2006/relationships"><Relationship Id="rId8" Type="http://schemas.openxmlformats.org/officeDocument/2006/relationships/image" Target="../media/image7.png"/><Relationship Id="rId13" Type="http://schemas.openxmlformats.org/officeDocument/2006/relationships/image" Target="../media/image12.png"/><Relationship Id="rId18" Type="http://schemas.openxmlformats.org/officeDocument/2006/relationships/image" Target="../media/image17.png"/><Relationship Id="rId3" Type="http://schemas.openxmlformats.org/officeDocument/2006/relationships/image" Target="../media/image2.png"/><Relationship Id="rId7" Type="http://schemas.openxmlformats.org/officeDocument/2006/relationships/image" Target="../media/image6.png"/><Relationship Id="rId12" Type="http://schemas.openxmlformats.org/officeDocument/2006/relationships/image" Target="../media/image11.png"/><Relationship Id="rId17" Type="http://schemas.openxmlformats.org/officeDocument/2006/relationships/image" Target="../media/image16.png"/><Relationship Id="rId2" Type="http://schemas.openxmlformats.org/officeDocument/2006/relationships/image" Target="../media/image1.png"/><Relationship Id="rId16" Type="http://schemas.openxmlformats.org/officeDocument/2006/relationships/image" Target="../media/image15.png"/><Relationship Id="rId1" Type="http://schemas.openxmlformats.org/officeDocument/2006/relationships/slideLayout" Target="../slideLayouts/slideLayout5.xml"/><Relationship Id="rId6" Type="http://schemas.openxmlformats.org/officeDocument/2006/relationships/image" Target="../media/image5.png"/><Relationship Id="rId11" Type="http://schemas.openxmlformats.org/officeDocument/2006/relationships/image" Target="../media/image10.png"/><Relationship Id="rId5" Type="http://schemas.openxmlformats.org/officeDocument/2006/relationships/image" Target="../media/image4.png"/><Relationship Id="rId15" Type="http://schemas.openxmlformats.org/officeDocument/2006/relationships/image" Target="../media/image14.png"/><Relationship Id="rId10" Type="http://schemas.openxmlformats.org/officeDocument/2006/relationships/image" Target="../media/image9.png"/><Relationship Id="rId4" Type="http://schemas.openxmlformats.org/officeDocument/2006/relationships/image" Target="../media/image3.png"/><Relationship Id="rId9" Type="http://schemas.openxmlformats.org/officeDocument/2006/relationships/image" Target="../media/image8.png"/><Relationship Id="rId14" Type="http://schemas.openxmlformats.org/officeDocument/2006/relationships/image" Target="../media/image13.png"/></Relationships>
</file>

<file path=ppt/slides/_rels/slide9.xml.rels><?xml version="1.0" encoding="UTF-8" standalone="yes"?>
<Relationships xmlns="http://schemas.openxmlformats.org/package/2006/relationships"><Relationship Id="rId8" Type="http://schemas.openxmlformats.org/officeDocument/2006/relationships/image" Target="../media/image24.png"/><Relationship Id="rId13" Type="http://schemas.openxmlformats.org/officeDocument/2006/relationships/image" Target="../media/image29.png"/><Relationship Id="rId3" Type="http://schemas.openxmlformats.org/officeDocument/2006/relationships/image" Target="../media/image19.png"/><Relationship Id="rId7" Type="http://schemas.openxmlformats.org/officeDocument/2006/relationships/image" Target="../media/image23.png"/><Relationship Id="rId12" Type="http://schemas.openxmlformats.org/officeDocument/2006/relationships/image" Target="../media/image28.png"/><Relationship Id="rId17" Type="http://schemas.openxmlformats.org/officeDocument/2006/relationships/image" Target="../media/image33.png"/><Relationship Id="rId2" Type="http://schemas.openxmlformats.org/officeDocument/2006/relationships/image" Target="../media/image18.png"/><Relationship Id="rId16" Type="http://schemas.openxmlformats.org/officeDocument/2006/relationships/image" Target="../media/image32.png"/><Relationship Id="rId1" Type="http://schemas.openxmlformats.org/officeDocument/2006/relationships/slideLayout" Target="../slideLayouts/slideLayout5.xml"/><Relationship Id="rId6" Type="http://schemas.openxmlformats.org/officeDocument/2006/relationships/image" Target="../media/image22.png"/><Relationship Id="rId11" Type="http://schemas.openxmlformats.org/officeDocument/2006/relationships/image" Target="../media/image27.png"/><Relationship Id="rId5" Type="http://schemas.openxmlformats.org/officeDocument/2006/relationships/image" Target="../media/image21.png"/><Relationship Id="rId15" Type="http://schemas.openxmlformats.org/officeDocument/2006/relationships/image" Target="../media/image31.png"/><Relationship Id="rId10" Type="http://schemas.openxmlformats.org/officeDocument/2006/relationships/image" Target="../media/image26.png"/><Relationship Id="rId4" Type="http://schemas.openxmlformats.org/officeDocument/2006/relationships/image" Target="../media/image20.png"/><Relationship Id="rId9" Type="http://schemas.openxmlformats.org/officeDocument/2006/relationships/image" Target="../media/image25.png"/><Relationship Id="rId14" Type="http://schemas.openxmlformats.org/officeDocument/2006/relationships/image" Target="../media/image30.png"/></Relationships>
</file>

<file path=ppt/slides/_rels/slide10.xml.rels><?xml version="1.0" encoding="UTF-8" standalone="yes"?>
<Relationships xmlns="http://schemas.openxmlformats.org/package/2006/relationships"><Relationship Id="rId8" Type="http://schemas.openxmlformats.org/officeDocument/2006/relationships/image" Target="../media/image32.png"/><Relationship Id="rId13" Type="http://schemas.openxmlformats.org/officeDocument/2006/relationships/image" Target="../media/image43.png"/><Relationship Id="rId3" Type="http://schemas.openxmlformats.org/officeDocument/2006/relationships/image" Target="../media/image35.png"/><Relationship Id="rId7" Type="http://schemas.openxmlformats.org/officeDocument/2006/relationships/image" Target="../media/image38.png"/><Relationship Id="rId12" Type="http://schemas.openxmlformats.org/officeDocument/2006/relationships/image" Target="../media/image42.png"/><Relationship Id="rId2" Type="http://schemas.openxmlformats.org/officeDocument/2006/relationships/image" Target="../media/image34.png"/><Relationship Id="rId1" Type="http://schemas.openxmlformats.org/officeDocument/2006/relationships/slideLayout" Target="../slideLayouts/slideLayout5.xml"/><Relationship Id="rId6" Type="http://schemas.openxmlformats.org/officeDocument/2006/relationships/image" Target="../media/image37.png"/><Relationship Id="rId11" Type="http://schemas.openxmlformats.org/officeDocument/2006/relationships/image" Target="../media/image41.png"/><Relationship Id="rId5" Type="http://schemas.openxmlformats.org/officeDocument/2006/relationships/image" Target="../media/image36.png"/><Relationship Id="rId15" Type="http://schemas.openxmlformats.org/officeDocument/2006/relationships/image" Target="../media/image45.png"/><Relationship Id="rId10" Type="http://schemas.openxmlformats.org/officeDocument/2006/relationships/image" Target="../media/image40.png"/><Relationship Id="rId4" Type="http://schemas.openxmlformats.org/officeDocument/2006/relationships/image" Target="../media/image24.png"/><Relationship Id="rId9" Type="http://schemas.openxmlformats.org/officeDocument/2006/relationships/image" Target="../media/image39.png"/><Relationship Id="rId14" Type="http://schemas.openxmlformats.org/officeDocument/2006/relationships/image" Target="../media/image44.png"/></Relationships>
</file>

<file path=ppt/slides/_rels/slide11.xml.rels><?xml version="1.0" encoding="UTF-8" standalone="yes"?>
<Relationships xmlns="http://schemas.openxmlformats.org/package/2006/relationships"><Relationship Id="rId8" Type="http://schemas.openxmlformats.org/officeDocument/2006/relationships/image" Target="../media/image49.png"/><Relationship Id="rId13" Type="http://schemas.openxmlformats.org/officeDocument/2006/relationships/image" Target="../media/image54.png"/><Relationship Id="rId3" Type="http://schemas.openxmlformats.org/officeDocument/2006/relationships/image" Target="../media/image47.png"/><Relationship Id="rId7" Type="http://schemas.openxmlformats.org/officeDocument/2006/relationships/image" Target="../media/image17.png"/><Relationship Id="rId12" Type="http://schemas.openxmlformats.org/officeDocument/2006/relationships/image" Target="../media/image53.png"/><Relationship Id="rId2" Type="http://schemas.openxmlformats.org/officeDocument/2006/relationships/image" Target="../media/image46.png"/><Relationship Id="rId1" Type="http://schemas.openxmlformats.org/officeDocument/2006/relationships/slideLayout" Target="../slideLayouts/slideLayout5.xml"/><Relationship Id="rId6" Type="http://schemas.openxmlformats.org/officeDocument/2006/relationships/image" Target="../media/image48.png"/><Relationship Id="rId11" Type="http://schemas.openxmlformats.org/officeDocument/2006/relationships/image" Target="../media/image52.png"/><Relationship Id="rId5" Type="http://schemas.openxmlformats.org/officeDocument/2006/relationships/image" Target="../media/image15.png"/><Relationship Id="rId10" Type="http://schemas.openxmlformats.org/officeDocument/2006/relationships/image" Target="../media/image51.png"/><Relationship Id="rId4" Type="http://schemas.openxmlformats.org/officeDocument/2006/relationships/image" Target="../media/image14.png"/><Relationship Id="rId9" Type="http://schemas.openxmlformats.org/officeDocument/2006/relationships/image" Target="../media/image50.png"/><Relationship Id="rId14" Type="http://schemas.openxmlformats.org/officeDocument/2006/relationships/image" Target="../media/image55.png"/></Relationships>
</file>

<file path=ppt/slides/_rels/slide12.xml.rels><?xml version="1.0" encoding="UTF-8" standalone="yes"?>
<Relationships xmlns="http://schemas.openxmlformats.org/package/2006/relationships"><Relationship Id="rId8" Type="http://schemas.openxmlformats.org/officeDocument/2006/relationships/image" Target="../media/image62.png"/><Relationship Id="rId13" Type="http://schemas.openxmlformats.org/officeDocument/2006/relationships/image" Target="../media/image67.png"/><Relationship Id="rId3" Type="http://schemas.openxmlformats.org/officeDocument/2006/relationships/image" Target="../media/image57.png"/><Relationship Id="rId7" Type="http://schemas.openxmlformats.org/officeDocument/2006/relationships/image" Target="../media/image61.png"/><Relationship Id="rId12" Type="http://schemas.openxmlformats.org/officeDocument/2006/relationships/image" Target="../media/image66.png"/><Relationship Id="rId17" Type="http://schemas.openxmlformats.org/officeDocument/2006/relationships/image" Target="../media/image71.png"/><Relationship Id="rId2" Type="http://schemas.openxmlformats.org/officeDocument/2006/relationships/image" Target="../media/image56.png"/><Relationship Id="rId16" Type="http://schemas.openxmlformats.org/officeDocument/2006/relationships/image" Target="../media/image70.png"/><Relationship Id="rId1" Type="http://schemas.openxmlformats.org/officeDocument/2006/relationships/slideLayout" Target="../slideLayouts/slideLayout5.xml"/><Relationship Id="rId6" Type="http://schemas.openxmlformats.org/officeDocument/2006/relationships/image" Target="../media/image60.png"/><Relationship Id="rId11" Type="http://schemas.openxmlformats.org/officeDocument/2006/relationships/image" Target="../media/image65.png"/><Relationship Id="rId5" Type="http://schemas.openxmlformats.org/officeDocument/2006/relationships/image" Target="../media/image59.png"/><Relationship Id="rId15" Type="http://schemas.openxmlformats.org/officeDocument/2006/relationships/image" Target="../media/image69.png"/><Relationship Id="rId10" Type="http://schemas.openxmlformats.org/officeDocument/2006/relationships/image" Target="../media/image64.png"/><Relationship Id="rId4" Type="http://schemas.openxmlformats.org/officeDocument/2006/relationships/image" Target="../media/image58.png"/><Relationship Id="rId9" Type="http://schemas.openxmlformats.org/officeDocument/2006/relationships/image" Target="../media/image63.png"/><Relationship Id="rId14" Type="http://schemas.openxmlformats.org/officeDocument/2006/relationships/image" Target="../media/image68.png"/></Relationships>
</file>

<file path=ppt/slides/_rels/slide13.xml.rels><?xml version="1.0" encoding="UTF-8" standalone="yes"?>
<Relationships xmlns="http://schemas.openxmlformats.org/package/2006/relationships"><Relationship Id="rId8" Type="http://schemas.openxmlformats.org/officeDocument/2006/relationships/image" Target="../media/image14.png"/><Relationship Id="rId13" Type="http://schemas.openxmlformats.org/officeDocument/2006/relationships/image" Target="../media/image80.png"/><Relationship Id="rId18" Type="http://schemas.openxmlformats.org/officeDocument/2006/relationships/image" Target="../media/image85.png"/><Relationship Id="rId3" Type="http://schemas.openxmlformats.org/officeDocument/2006/relationships/image" Target="../media/image73.png"/><Relationship Id="rId7" Type="http://schemas.openxmlformats.org/officeDocument/2006/relationships/image" Target="../media/image77.png"/><Relationship Id="rId12" Type="http://schemas.openxmlformats.org/officeDocument/2006/relationships/image" Target="../media/image79.png"/><Relationship Id="rId17" Type="http://schemas.openxmlformats.org/officeDocument/2006/relationships/image" Target="../media/image84.png"/><Relationship Id="rId2" Type="http://schemas.openxmlformats.org/officeDocument/2006/relationships/image" Target="../media/image72.png"/><Relationship Id="rId16" Type="http://schemas.openxmlformats.org/officeDocument/2006/relationships/image" Target="../media/image83.png"/><Relationship Id="rId1" Type="http://schemas.openxmlformats.org/officeDocument/2006/relationships/slideLayout" Target="../slideLayouts/slideLayout5.xml"/><Relationship Id="rId6" Type="http://schemas.openxmlformats.org/officeDocument/2006/relationships/image" Target="../media/image76.png"/><Relationship Id="rId11" Type="http://schemas.openxmlformats.org/officeDocument/2006/relationships/image" Target="../media/image78.png"/><Relationship Id="rId5" Type="http://schemas.openxmlformats.org/officeDocument/2006/relationships/image" Target="../media/image75.png"/><Relationship Id="rId15" Type="http://schemas.openxmlformats.org/officeDocument/2006/relationships/image" Target="../media/image82.png"/><Relationship Id="rId10" Type="http://schemas.openxmlformats.org/officeDocument/2006/relationships/image" Target="../media/image48.png"/><Relationship Id="rId4" Type="http://schemas.openxmlformats.org/officeDocument/2006/relationships/image" Target="../media/image74.png"/><Relationship Id="rId9" Type="http://schemas.openxmlformats.org/officeDocument/2006/relationships/image" Target="../media/image15.png"/><Relationship Id="rId14" Type="http://schemas.openxmlformats.org/officeDocument/2006/relationships/image" Target="../media/image81.png"/></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17.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5.xml"/></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5.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Metin kutusu 1"/>
          <p:cNvSpPr txBox="1"/>
          <p:nvPr/>
        </p:nvSpPr>
        <p:spPr>
          <a:xfrm>
            <a:off x="622808" y="309670"/>
            <a:ext cx="6096000" cy="8217634"/>
          </a:xfrm>
          <a:prstGeom prst="rect">
            <a:avLst/>
          </a:prstGeom>
          <a:noFill/>
        </p:spPr>
        <p:txBody>
          <a:bodyPr wrap="square" rtlCol="0">
            <a:spAutoFit/>
          </a:bodyPr>
          <a:lstStyle/>
          <a:p>
            <a:r>
              <a:rPr lang="tr-TR" sz="1600" b="1" dirty="0"/>
              <a:t>Özet:</a:t>
            </a:r>
            <a:endParaRPr lang="tr-TR" sz="1600" dirty="0"/>
          </a:p>
          <a:p>
            <a:r>
              <a:rPr lang="tr-TR" sz="1600" dirty="0"/>
              <a:t>1714 yılında kurulan itfaiye teşkilatı,  302 yıldır ülkemize hizmet etmektedir. Ülke genelinde yaklaşık 40.000 personeli ile afet ve acil durumlarında görev yapmaktadır. 4174 personeli ile İstanbul itfaiyesi ülkemizin en büyük itfaiye teşkilatını oluşturmaktadır. İstanbul itfaiyesi </a:t>
            </a:r>
            <a:r>
              <a:rPr lang="tr-TR" sz="1600" dirty="0" err="1"/>
              <a:t>itfai</a:t>
            </a:r>
            <a:r>
              <a:rPr lang="tr-TR" sz="1600" dirty="0"/>
              <a:t> olaylara müdahale dışında afet ve acil durumlara yönelik eğitim hizmetleri de vermektedir. İtfaiye eğitim hizmetleri 1988 yılında İstanbul Bahçelievler ilçesinde kurulmuş olan İstanbul Büyükşehir Belediyesi İtfaiye Daire başkanlığı İtfaiye  Eğitim Merkezi’nde (İBİTEM)  yapılmaktadır. </a:t>
            </a:r>
            <a:r>
              <a:rPr lang="tr-TR" sz="1600" dirty="0" err="1"/>
              <a:t>İBİTEM’e</a:t>
            </a:r>
            <a:r>
              <a:rPr lang="tr-TR" sz="1600" dirty="0"/>
              <a:t> bağlı Maltepe ve </a:t>
            </a:r>
            <a:r>
              <a:rPr lang="tr-TR" sz="1600" dirty="0" err="1"/>
              <a:t>Başakşehir</a:t>
            </a:r>
            <a:r>
              <a:rPr lang="tr-TR" sz="1600" dirty="0"/>
              <a:t> ilçelerinde şubeleri mevcut olup koordineli olarak eğitimler vermektedir. </a:t>
            </a:r>
            <a:r>
              <a:rPr lang="tr-TR" sz="1600" dirty="0" err="1"/>
              <a:t>İBİTEM’de</a:t>
            </a:r>
            <a:r>
              <a:rPr lang="tr-TR" sz="1600" dirty="0"/>
              <a:t> itfaiyeci personele, sanayi kuruluşlarına, öğrencilere ve halka yangın başta olmak üzere her türlü afet ve acil durumlara dönük eğitim programları uygulanmaktadır. Bu bildiride </a:t>
            </a:r>
            <a:r>
              <a:rPr lang="tr-TR" sz="1600" dirty="0" err="1"/>
              <a:t>İBİTEM’de</a:t>
            </a:r>
            <a:r>
              <a:rPr lang="tr-TR" sz="1600" dirty="0"/>
              <a:t> görev yapan eğitmenler hedef kitle seçilmiş olup itfaiyecilere uygulanan </a:t>
            </a:r>
            <a:r>
              <a:rPr lang="tr-TR" sz="1600" dirty="0" err="1"/>
              <a:t>hizmetiçi</a:t>
            </a:r>
            <a:r>
              <a:rPr lang="tr-TR" sz="1600" dirty="0"/>
              <a:t> eğitimleri anket yöntemiyle değerlendirilmiştir. Sonuçlar ayrıntılı olarak belirtilmiştir.</a:t>
            </a:r>
          </a:p>
          <a:p>
            <a:endParaRPr lang="tr-TR" sz="1600" b="1" dirty="0"/>
          </a:p>
          <a:p>
            <a:r>
              <a:rPr lang="tr-TR" sz="1600" b="1" dirty="0" err="1"/>
              <a:t>Abstract</a:t>
            </a:r>
            <a:r>
              <a:rPr lang="tr-TR" sz="1600" b="1" dirty="0"/>
              <a:t>:</a:t>
            </a:r>
            <a:endParaRPr lang="tr-TR" sz="1600" dirty="0"/>
          </a:p>
          <a:p>
            <a:r>
              <a:rPr lang="tr-TR" sz="1600" dirty="0" err="1"/>
              <a:t>The</a:t>
            </a:r>
            <a:r>
              <a:rPr lang="tr-TR" sz="1600" dirty="0"/>
              <a:t> Fire </a:t>
            </a:r>
            <a:r>
              <a:rPr lang="tr-TR" sz="1600" dirty="0" err="1"/>
              <a:t>Department</a:t>
            </a:r>
            <a:r>
              <a:rPr lang="tr-TR" sz="1600" dirty="0"/>
              <a:t> </a:t>
            </a:r>
            <a:r>
              <a:rPr lang="tr-TR" sz="1600" dirty="0" err="1"/>
              <a:t>wasestablished</a:t>
            </a:r>
            <a:r>
              <a:rPr lang="tr-TR" sz="1600" dirty="0"/>
              <a:t> in 1714, is </a:t>
            </a:r>
            <a:r>
              <a:rPr lang="tr-TR" sz="1600" dirty="0" err="1"/>
              <a:t>serving</a:t>
            </a:r>
            <a:r>
              <a:rPr lang="tr-TR" sz="1600" dirty="0"/>
              <a:t> 302 </a:t>
            </a:r>
            <a:r>
              <a:rPr lang="tr-TR" sz="1600" dirty="0" err="1"/>
              <a:t>years</a:t>
            </a:r>
            <a:r>
              <a:rPr lang="tr-TR" sz="1600" dirty="0"/>
              <a:t> in </a:t>
            </a:r>
            <a:r>
              <a:rPr lang="tr-TR" sz="1600" dirty="0" err="1"/>
              <a:t>ourcountry</a:t>
            </a:r>
            <a:r>
              <a:rPr lang="tr-TR" sz="1600" dirty="0"/>
              <a:t>. Through </a:t>
            </a:r>
            <a:r>
              <a:rPr lang="tr-TR" sz="1600" dirty="0" err="1"/>
              <a:t>outthe</a:t>
            </a:r>
            <a:r>
              <a:rPr lang="tr-TR" sz="1600" dirty="0"/>
              <a:t> </a:t>
            </a:r>
            <a:r>
              <a:rPr lang="tr-TR" sz="1600" dirty="0" err="1"/>
              <a:t>country</a:t>
            </a:r>
            <a:r>
              <a:rPr lang="tr-TR" sz="1600" dirty="0"/>
              <a:t>, </a:t>
            </a:r>
            <a:r>
              <a:rPr lang="tr-TR" sz="1600" dirty="0" err="1"/>
              <a:t>with</a:t>
            </a:r>
            <a:r>
              <a:rPr lang="tr-TR" sz="1600" dirty="0"/>
              <a:t> </a:t>
            </a:r>
            <a:r>
              <a:rPr lang="tr-TR" sz="1600" dirty="0" err="1"/>
              <a:t>approximately</a:t>
            </a:r>
            <a:r>
              <a:rPr lang="tr-TR" sz="1600" dirty="0"/>
              <a:t> 40,000 </a:t>
            </a:r>
            <a:r>
              <a:rPr lang="tr-TR" sz="1600" dirty="0" err="1"/>
              <a:t>personnel</a:t>
            </a:r>
            <a:r>
              <a:rPr lang="tr-TR" sz="1600" dirty="0"/>
              <a:t> </a:t>
            </a:r>
            <a:r>
              <a:rPr lang="tr-TR" sz="1600" dirty="0" err="1"/>
              <a:t>serving</a:t>
            </a:r>
            <a:r>
              <a:rPr lang="tr-TR" sz="1600" dirty="0"/>
              <a:t> in </a:t>
            </a:r>
            <a:r>
              <a:rPr lang="tr-TR" sz="1600" dirty="0" err="1"/>
              <a:t>disaster</a:t>
            </a:r>
            <a:r>
              <a:rPr lang="tr-TR" sz="1600" dirty="0"/>
              <a:t> </a:t>
            </a:r>
            <a:r>
              <a:rPr lang="tr-TR" sz="1600" dirty="0" err="1"/>
              <a:t>and</a:t>
            </a:r>
            <a:r>
              <a:rPr lang="tr-TR" sz="1600" dirty="0"/>
              <a:t> </a:t>
            </a:r>
            <a:r>
              <a:rPr lang="tr-TR" sz="1600" dirty="0" err="1"/>
              <a:t>emergency</a:t>
            </a:r>
            <a:r>
              <a:rPr lang="tr-TR" sz="1600" dirty="0"/>
              <a:t> </a:t>
            </a:r>
            <a:r>
              <a:rPr lang="tr-TR" sz="1600" dirty="0" err="1"/>
              <a:t>situations</a:t>
            </a:r>
            <a:r>
              <a:rPr lang="tr-TR" sz="1600" dirty="0"/>
              <a:t>. </a:t>
            </a:r>
            <a:r>
              <a:rPr lang="tr-TR" sz="1600" dirty="0" err="1"/>
              <a:t>With</a:t>
            </a:r>
            <a:r>
              <a:rPr lang="tr-TR" sz="1600" dirty="0"/>
              <a:t> 4174 </a:t>
            </a:r>
            <a:r>
              <a:rPr lang="tr-TR" sz="1600" dirty="0" err="1"/>
              <a:t>staff</a:t>
            </a:r>
            <a:r>
              <a:rPr lang="tr-TR" sz="1600" dirty="0"/>
              <a:t> İstanbul Fire </a:t>
            </a:r>
            <a:r>
              <a:rPr lang="tr-TR" sz="1600" dirty="0" err="1"/>
              <a:t>Departmentis</a:t>
            </a:r>
            <a:r>
              <a:rPr lang="tr-TR" sz="1600" dirty="0"/>
              <a:t> </a:t>
            </a:r>
            <a:r>
              <a:rPr lang="tr-TR" sz="1600" dirty="0" err="1"/>
              <a:t>thelargest</a:t>
            </a:r>
            <a:r>
              <a:rPr lang="tr-TR" sz="1600" dirty="0"/>
              <a:t> fire </a:t>
            </a:r>
            <a:r>
              <a:rPr lang="tr-TR" sz="1600" dirty="0" err="1"/>
              <a:t>department</a:t>
            </a:r>
            <a:r>
              <a:rPr lang="tr-TR" sz="1600" dirty="0"/>
              <a:t> in </a:t>
            </a:r>
            <a:r>
              <a:rPr lang="tr-TR" sz="1600" dirty="0" err="1"/>
              <a:t>thecountry</a:t>
            </a:r>
            <a:r>
              <a:rPr lang="tr-TR" sz="1600" dirty="0"/>
              <a:t>. İstanbul Fire </a:t>
            </a:r>
            <a:r>
              <a:rPr lang="tr-TR" sz="1600" dirty="0" err="1"/>
              <a:t>Department</a:t>
            </a:r>
            <a:r>
              <a:rPr lang="tr-TR" sz="1600" dirty="0"/>
              <a:t> </a:t>
            </a:r>
            <a:r>
              <a:rPr lang="tr-TR" sz="1600" dirty="0" err="1"/>
              <a:t>interventions</a:t>
            </a:r>
            <a:r>
              <a:rPr lang="tr-TR" sz="1600" dirty="0"/>
              <a:t> on fire </a:t>
            </a:r>
            <a:r>
              <a:rPr lang="tr-TR" sz="1600" dirty="0" err="1"/>
              <a:t>department</a:t>
            </a:r>
            <a:r>
              <a:rPr lang="tr-TR" sz="1600" dirty="0"/>
              <a:t> </a:t>
            </a:r>
            <a:r>
              <a:rPr lang="tr-TR" sz="1600" dirty="0" err="1"/>
              <a:t>incidents</a:t>
            </a:r>
            <a:r>
              <a:rPr lang="tr-TR" sz="1600" dirty="0"/>
              <a:t> but </a:t>
            </a:r>
            <a:r>
              <a:rPr lang="tr-TR" sz="1600" dirty="0" err="1"/>
              <a:t>also</a:t>
            </a:r>
            <a:r>
              <a:rPr lang="tr-TR" sz="1600" dirty="0"/>
              <a:t> </a:t>
            </a:r>
            <a:r>
              <a:rPr lang="tr-TR" sz="1600" dirty="0" err="1"/>
              <a:t>serves</a:t>
            </a:r>
            <a:r>
              <a:rPr lang="tr-TR" sz="1600" dirty="0"/>
              <a:t> </a:t>
            </a:r>
            <a:r>
              <a:rPr lang="tr-TR" sz="1600" dirty="0" err="1"/>
              <a:t>disaster</a:t>
            </a:r>
            <a:r>
              <a:rPr lang="tr-TR" sz="1600" dirty="0"/>
              <a:t> </a:t>
            </a:r>
            <a:r>
              <a:rPr lang="tr-TR" sz="1600" dirty="0" err="1"/>
              <a:t>and</a:t>
            </a:r>
            <a:r>
              <a:rPr lang="tr-TR" sz="1600" dirty="0"/>
              <a:t> </a:t>
            </a:r>
            <a:r>
              <a:rPr lang="tr-TR" sz="1600" dirty="0" err="1"/>
              <a:t>emergency</a:t>
            </a:r>
            <a:r>
              <a:rPr lang="tr-TR" sz="1600" dirty="0"/>
              <a:t> </a:t>
            </a:r>
            <a:r>
              <a:rPr lang="tr-TR" sz="1600" dirty="0" err="1"/>
              <a:t>trainings</a:t>
            </a:r>
            <a:r>
              <a:rPr lang="tr-TR" sz="1600" dirty="0"/>
              <a:t>. Fire Training </a:t>
            </a:r>
            <a:r>
              <a:rPr lang="tr-TR" sz="1600" dirty="0" err="1"/>
              <a:t>sareserving</a:t>
            </a:r>
            <a:r>
              <a:rPr lang="tr-TR" sz="1600" dirty="0"/>
              <a:t> in İstanbul </a:t>
            </a:r>
            <a:r>
              <a:rPr lang="tr-TR" sz="1600" dirty="0" err="1"/>
              <a:t>Metropolitan</a:t>
            </a:r>
            <a:r>
              <a:rPr lang="tr-TR" sz="1600" dirty="0"/>
              <a:t> </a:t>
            </a:r>
            <a:r>
              <a:rPr lang="tr-TR" sz="1600" dirty="0" err="1"/>
              <a:t>Municipality</a:t>
            </a:r>
            <a:r>
              <a:rPr lang="tr-TR" sz="1600" dirty="0"/>
              <a:t> Fire Training Center (İBİTEM) </a:t>
            </a:r>
            <a:r>
              <a:rPr lang="tr-TR" sz="1600" dirty="0" err="1"/>
              <a:t>which</a:t>
            </a:r>
            <a:r>
              <a:rPr lang="tr-TR" sz="1600" dirty="0"/>
              <a:t> has </a:t>
            </a:r>
            <a:r>
              <a:rPr lang="tr-TR" sz="1600" dirty="0" err="1"/>
              <a:t>established</a:t>
            </a:r>
            <a:r>
              <a:rPr lang="tr-TR" sz="1600" dirty="0"/>
              <a:t> in 1988. İBİTEM is </a:t>
            </a:r>
            <a:r>
              <a:rPr lang="tr-TR" sz="1600" dirty="0" err="1"/>
              <a:t>linked</a:t>
            </a:r>
            <a:r>
              <a:rPr lang="tr-TR" sz="1600" dirty="0"/>
              <a:t> </a:t>
            </a:r>
            <a:r>
              <a:rPr lang="tr-TR" sz="1600" dirty="0" err="1"/>
              <a:t>witht</a:t>
            </a:r>
            <a:r>
              <a:rPr lang="tr-TR" sz="1600" dirty="0"/>
              <a:t> </a:t>
            </a:r>
            <a:r>
              <a:rPr lang="tr-TR" sz="1600" dirty="0" err="1"/>
              <a:t>woother</a:t>
            </a:r>
            <a:r>
              <a:rPr lang="tr-TR" sz="1600" dirty="0"/>
              <a:t> </a:t>
            </a:r>
            <a:r>
              <a:rPr lang="tr-TR" sz="1600" dirty="0" err="1"/>
              <a:t>branches</a:t>
            </a:r>
            <a:r>
              <a:rPr lang="tr-TR" sz="1600" dirty="0"/>
              <a:t> in Maltepe </a:t>
            </a:r>
            <a:r>
              <a:rPr lang="tr-TR" sz="1600" dirty="0" err="1"/>
              <a:t>and</a:t>
            </a:r>
            <a:r>
              <a:rPr lang="tr-TR" sz="1600" dirty="0"/>
              <a:t> </a:t>
            </a:r>
            <a:r>
              <a:rPr lang="tr-TR" sz="1600" dirty="0" err="1"/>
              <a:t>Başakşehir</a:t>
            </a:r>
            <a:r>
              <a:rPr lang="tr-TR" sz="1600" dirty="0"/>
              <a:t> </a:t>
            </a:r>
            <a:r>
              <a:rPr lang="tr-TR" sz="1600" dirty="0" err="1"/>
              <a:t>and</a:t>
            </a:r>
            <a:r>
              <a:rPr lang="tr-TR" sz="1600" dirty="0"/>
              <a:t> </a:t>
            </a:r>
            <a:r>
              <a:rPr lang="tr-TR" sz="1600" dirty="0" err="1"/>
              <a:t>providestrainings</a:t>
            </a:r>
            <a:r>
              <a:rPr lang="tr-TR" sz="1600" dirty="0"/>
              <a:t> in </a:t>
            </a:r>
            <a:r>
              <a:rPr lang="tr-TR" sz="1600" dirty="0" err="1"/>
              <a:t>coordination</a:t>
            </a:r>
            <a:r>
              <a:rPr lang="tr-TR" sz="1600" dirty="0"/>
              <a:t>. </a:t>
            </a:r>
            <a:r>
              <a:rPr lang="tr-TR" sz="1600" dirty="0" err="1"/>
              <a:t>In</a:t>
            </a:r>
            <a:r>
              <a:rPr lang="tr-TR" sz="1600" dirty="0"/>
              <a:t> İBİTEM, fire </a:t>
            </a:r>
            <a:r>
              <a:rPr lang="tr-TR" sz="1600" dirty="0" err="1"/>
              <a:t>training</a:t>
            </a:r>
            <a:r>
              <a:rPr lang="tr-TR" sz="1600" dirty="0"/>
              <a:t> </a:t>
            </a:r>
            <a:r>
              <a:rPr lang="tr-TR" sz="1600" dirty="0" err="1"/>
              <a:t>sareservingtothe</a:t>
            </a:r>
            <a:r>
              <a:rPr lang="tr-TR" sz="1600" dirty="0"/>
              <a:t> </a:t>
            </a:r>
            <a:r>
              <a:rPr lang="tr-TR" sz="1600" dirty="0" err="1"/>
              <a:t>firefighters</a:t>
            </a:r>
            <a:r>
              <a:rPr lang="tr-TR" sz="1600" dirty="0"/>
              <a:t>, </a:t>
            </a:r>
            <a:r>
              <a:rPr lang="tr-TR" sz="1600" dirty="0" err="1"/>
              <a:t>students</a:t>
            </a:r>
            <a:r>
              <a:rPr lang="tr-TR" sz="1600" dirty="0"/>
              <a:t>, </a:t>
            </a:r>
            <a:r>
              <a:rPr lang="tr-TR" sz="1600" dirty="0" err="1"/>
              <a:t>civilians</a:t>
            </a:r>
            <a:r>
              <a:rPr lang="tr-TR" sz="1600" dirty="0"/>
              <a:t>, </a:t>
            </a:r>
            <a:r>
              <a:rPr lang="tr-TR" sz="1600" dirty="0" err="1"/>
              <a:t>other</a:t>
            </a:r>
            <a:r>
              <a:rPr lang="tr-TR" sz="1600" dirty="0"/>
              <a:t> </a:t>
            </a:r>
            <a:r>
              <a:rPr lang="tr-TR" sz="1600" dirty="0" err="1"/>
              <a:t>businessess</a:t>
            </a:r>
            <a:r>
              <a:rPr lang="tr-TR" sz="1600" dirty="0"/>
              <a:t> </a:t>
            </a:r>
            <a:r>
              <a:rPr lang="tr-TR" sz="1600" dirty="0" err="1"/>
              <a:t>with</a:t>
            </a:r>
            <a:r>
              <a:rPr lang="tr-TR" sz="1600" dirty="0"/>
              <a:t> </a:t>
            </a:r>
            <a:r>
              <a:rPr lang="tr-TR" sz="1600" dirty="0" err="1"/>
              <a:t>facingall</a:t>
            </a:r>
            <a:r>
              <a:rPr lang="tr-TR" sz="1600" dirty="0"/>
              <a:t> </a:t>
            </a:r>
            <a:r>
              <a:rPr lang="tr-TR" sz="1600" dirty="0" err="1"/>
              <a:t>kinds</a:t>
            </a:r>
            <a:r>
              <a:rPr lang="tr-TR" sz="1600" dirty="0"/>
              <a:t> of </a:t>
            </a:r>
            <a:r>
              <a:rPr lang="tr-TR" sz="1600" dirty="0" err="1"/>
              <a:t>disasters</a:t>
            </a:r>
            <a:r>
              <a:rPr lang="tr-TR" sz="1600" dirty="0"/>
              <a:t> </a:t>
            </a:r>
            <a:r>
              <a:rPr lang="tr-TR" sz="1600" dirty="0" err="1"/>
              <a:t>and</a:t>
            </a:r>
            <a:r>
              <a:rPr lang="tr-TR" sz="1600" dirty="0"/>
              <a:t> </a:t>
            </a:r>
            <a:r>
              <a:rPr lang="tr-TR" sz="1600" dirty="0" err="1"/>
              <a:t>emergency</a:t>
            </a:r>
            <a:r>
              <a:rPr lang="tr-TR" sz="1600" dirty="0"/>
              <a:t> </a:t>
            </a:r>
            <a:r>
              <a:rPr lang="tr-TR" sz="1600" dirty="0" err="1"/>
              <a:t>training</a:t>
            </a:r>
            <a:r>
              <a:rPr lang="tr-TR" sz="1600" dirty="0"/>
              <a:t> </a:t>
            </a:r>
            <a:r>
              <a:rPr lang="tr-TR" sz="1600" dirty="0" err="1"/>
              <a:t>programsare</a:t>
            </a:r>
            <a:r>
              <a:rPr lang="tr-TR" sz="1600" dirty="0"/>
              <a:t> </a:t>
            </a:r>
            <a:r>
              <a:rPr lang="tr-TR" sz="1600" dirty="0" err="1"/>
              <a:t>implementedmainly</a:t>
            </a:r>
            <a:r>
              <a:rPr lang="tr-TR" sz="1600" dirty="0"/>
              <a:t> fire. </a:t>
            </a:r>
            <a:r>
              <a:rPr lang="tr-TR" sz="1600" dirty="0" err="1"/>
              <a:t>Inthatreport</a:t>
            </a:r>
            <a:r>
              <a:rPr lang="tr-TR" sz="1600" dirty="0"/>
              <a:t>, </a:t>
            </a:r>
            <a:r>
              <a:rPr lang="tr-TR" sz="1600" dirty="0" err="1"/>
              <a:t>instructors</a:t>
            </a:r>
            <a:r>
              <a:rPr lang="tr-TR" sz="1600" dirty="0"/>
              <a:t> of İBİTEM has </a:t>
            </a:r>
            <a:r>
              <a:rPr lang="tr-TR" sz="1600" dirty="0" err="1"/>
              <a:t>chosen</a:t>
            </a:r>
            <a:r>
              <a:rPr lang="tr-TR" sz="1600" dirty="0"/>
              <a:t> as </a:t>
            </a:r>
            <a:r>
              <a:rPr lang="tr-TR" sz="1600" dirty="0" err="1"/>
              <a:t>target</a:t>
            </a:r>
            <a:r>
              <a:rPr lang="tr-TR" sz="1600" dirty="0"/>
              <a:t> </a:t>
            </a:r>
            <a:r>
              <a:rPr lang="tr-TR" sz="1600" dirty="0" err="1"/>
              <a:t>audienceand</a:t>
            </a:r>
            <a:r>
              <a:rPr lang="tr-TR" sz="1600" dirty="0"/>
              <a:t> service </a:t>
            </a:r>
            <a:r>
              <a:rPr lang="tr-TR" sz="1600" dirty="0" err="1"/>
              <a:t>training</a:t>
            </a:r>
            <a:r>
              <a:rPr lang="tr-TR" sz="1600" dirty="0"/>
              <a:t> </a:t>
            </a:r>
            <a:r>
              <a:rPr lang="tr-TR" sz="1600" dirty="0" err="1"/>
              <a:t>sevaluatedby</a:t>
            </a:r>
            <a:r>
              <a:rPr lang="tr-TR" sz="1600" dirty="0"/>
              <a:t> </a:t>
            </a:r>
            <a:r>
              <a:rPr lang="tr-TR" sz="1600" dirty="0" err="1"/>
              <a:t>survey</a:t>
            </a:r>
            <a:r>
              <a:rPr lang="tr-TR" sz="1600" dirty="0"/>
              <a:t> </a:t>
            </a:r>
            <a:r>
              <a:rPr lang="tr-TR" sz="1600" dirty="0" err="1"/>
              <a:t>method</a:t>
            </a:r>
            <a:r>
              <a:rPr lang="tr-TR" sz="1600" dirty="0"/>
              <a:t>. </a:t>
            </a:r>
            <a:r>
              <a:rPr lang="tr-TR" sz="1600" dirty="0" err="1"/>
              <a:t>There</a:t>
            </a:r>
            <a:r>
              <a:rPr lang="tr-TR" sz="1600" dirty="0"/>
              <a:t> </a:t>
            </a:r>
            <a:r>
              <a:rPr lang="tr-TR" sz="1600" dirty="0" err="1"/>
              <a:t>sultsare</a:t>
            </a:r>
            <a:r>
              <a:rPr lang="tr-TR" sz="1600" dirty="0"/>
              <a:t> </a:t>
            </a:r>
            <a:r>
              <a:rPr lang="tr-TR" sz="1600" dirty="0" err="1"/>
              <a:t>described</a:t>
            </a:r>
            <a:r>
              <a:rPr lang="tr-TR" sz="1600" dirty="0"/>
              <a:t> in </a:t>
            </a:r>
            <a:r>
              <a:rPr lang="tr-TR" sz="1600" dirty="0" err="1"/>
              <a:t>detail</a:t>
            </a:r>
            <a:r>
              <a:rPr lang="tr-TR" sz="1600" dirty="0"/>
              <a:t>.</a:t>
            </a:r>
          </a:p>
        </p:txBody>
      </p:sp>
    </p:spTree>
    <p:extLst>
      <p:ext uri="{BB962C8B-B14F-4D97-AF65-F5344CB8AC3E}">
        <p14:creationId xmlns="" xmlns:p14="http://schemas.microsoft.com/office/powerpoint/2010/main" val="1033188378"/>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Metin kutusu 1"/>
          <p:cNvSpPr txBox="1"/>
          <p:nvPr/>
        </p:nvSpPr>
        <p:spPr>
          <a:xfrm>
            <a:off x="1032727" y="579438"/>
            <a:ext cx="5673725" cy="9571851"/>
          </a:xfrm>
          <a:prstGeom prst="rect">
            <a:avLst/>
          </a:prstGeom>
          <a:noFill/>
        </p:spPr>
        <p:txBody>
          <a:bodyPr wrap="square" rtlCol="0">
            <a:spAutoFit/>
          </a:bodyPr>
          <a:lstStyle/>
          <a:p>
            <a:r>
              <a:rPr lang="tr-TR" sz="2800" b="1" dirty="0"/>
              <a:t>Giriş: </a:t>
            </a:r>
            <a:endParaRPr lang="tr-TR" sz="2800" dirty="0"/>
          </a:p>
          <a:p>
            <a:r>
              <a:rPr lang="tr-TR" sz="2800" dirty="0" err="1"/>
              <a:t>Hizmetiçi</a:t>
            </a:r>
            <a:r>
              <a:rPr lang="tr-TR" sz="2800" dirty="0"/>
              <a:t> eğitim; bireylere mesleklerinde daha başarılı olmalarını sağlayacak gerekli bilgi, beceri ve tutumları kazandırmak, verimliliklerini arttırmak amacıyla yapılan planlı eğitim </a:t>
            </a:r>
            <a:r>
              <a:rPr lang="tr-TR" sz="2800" dirty="0" smtClean="0"/>
              <a:t>faaliyetleridir.</a:t>
            </a:r>
          </a:p>
          <a:p>
            <a:endParaRPr lang="tr-TR" sz="2800" dirty="0"/>
          </a:p>
          <a:p>
            <a:r>
              <a:rPr lang="tr-TR" sz="2800" dirty="0"/>
              <a:t>Hizmet içi eğitim, bir yandan hizmet öncesi eğitim döneminde tam olarak kazanılmayan bilgi ve becerileri tamamlamak, öte yandan da zamanla meydana gelen mesleki ve teknolojik gelişmelere uyum sağlayabilmek gibi iki yönlü bir önem taşımaktadır. Bu da çalışanın mesleğini günün koşullarına uygun şekilde yapabilmesi için hizmet içi eğitimin zorunluluğunu açıkça göstermektedir.</a:t>
            </a:r>
          </a:p>
          <a:p>
            <a:r>
              <a:rPr lang="tr-TR" sz="2800" dirty="0"/>
              <a:t> </a:t>
            </a:r>
          </a:p>
          <a:p>
            <a:endParaRPr lang="tr-TR" sz="1400" dirty="0"/>
          </a:p>
          <a:p>
            <a:r>
              <a:rPr lang="tr-TR" sz="1400" dirty="0"/>
              <a:t> </a:t>
            </a:r>
          </a:p>
          <a:p>
            <a:endParaRPr lang="tr-TR" sz="1400" dirty="0"/>
          </a:p>
          <a:p>
            <a:endParaRPr lang="tr-TR" sz="1400" dirty="0"/>
          </a:p>
        </p:txBody>
      </p:sp>
    </p:spTree>
    <p:extLst>
      <p:ext uri="{BB962C8B-B14F-4D97-AF65-F5344CB8AC3E}">
        <p14:creationId xmlns="" xmlns:p14="http://schemas.microsoft.com/office/powerpoint/2010/main" val="3838219562"/>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Dikdörtgen"/>
          <p:cNvSpPr/>
          <p:nvPr/>
        </p:nvSpPr>
        <p:spPr>
          <a:xfrm>
            <a:off x="957242" y="1171548"/>
            <a:ext cx="6143668" cy="7478970"/>
          </a:xfrm>
          <a:prstGeom prst="rect">
            <a:avLst/>
          </a:prstGeom>
        </p:spPr>
        <p:txBody>
          <a:bodyPr wrap="square">
            <a:spAutoFit/>
          </a:bodyPr>
          <a:lstStyle/>
          <a:p>
            <a:r>
              <a:rPr lang="tr-TR" sz="3200" dirty="0" smtClean="0"/>
              <a:t>İtfaiye Teşkilatları yerel yönetimlere yani belediyelere bağlı olarak görev yapmakta olan birimlerdir. İtfaiye birimleri yerelde meydana gelebilecek herhangi bir afet ve acil durumunda olaya ivedi bir şekilde müdahalede bulunup can ve mal kaybının minimum seviyeye indirilmesi amacıyla 7/24 görev başında hazır bulunmaktadırlar.</a:t>
            </a:r>
          </a:p>
          <a:p>
            <a:r>
              <a:rPr lang="tr-TR" sz="3200" dirty="0" smtClean="0"/>
              <a:t>İtfaiye birimleri yalnızca yerel çapta meydana gelen olaylara müdahale etmekle kalmayıp, ülke ve dünya genelinde meydana gelen olaylara da müdahale etmektedir.</a:t>
            </a:r>
          </a:p>
        </p:txBody>
      </p:sp>
    </p:spTree>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Dikdörtgen"/>
          <p:cNvSpPr/>
          <p:nvPr/>
        </p:nvSpPr>
        <p:spPr>
          <a:xfrm>
            <a:off x="957242" y="1100110"/>
            <a:ext cx="5786478" cy="7478970"/>
          </a:xfrm>
          <a:prstGeom prst="rect">
            <a:avLst/>
          </a:prstGeom>
        </p:spPr>
        <p:txBody>
          <a:bodyPr wrap="square">
            <a:spAutoFit/>
          </a:bodyPr>
          <a:lstStyle/>
          <a:p>
            <a:r>
              <a:rPr lang="tr-TR" sz="4000" dirty="0" smtClean="0"/>
              <a:t>Toplum arasında her ne kadar itfaiyenin sadece yangınlara müdahale ettiği algısı oluşmuş olsa da itfaiyenin görevleri arasında deprem, sel gibi doğal afetlerde, her türlü patlama, çökme vb. olağanüstü durumlarda, mahsur kalma olaylarında, arama kurtarma çalışmaları yer almaktadır.</a:t>
            </a:r>
            <a:endParaRPr lang="tr-TR" sz="4000" dirty="0"/>
          </a:p>
        </p:txBody>
      </p:sp>
    </p:spTree>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Dikdörtgen"/>
          <p:cNvSpPr/>
          <p:nvPr/>
        </p:nvSpPr>
        <p:spPr>
          <a:xfrm>
            <a:off x="671490" y="1100110"/>
            <a:ext cx="6357982" cy="7294305"/>
          </a:xfrm>
          <a:prstGeom prst="rect">
            <a:avLst/>
          </a:prstGeom>
        </p:spPr>
        <p:txBody>
          <a:bodyPr wrap="square">
            <a:spAutoFit/>
          </a:bodyPr>
          <a:lstStyle/>
          <a:p>
            <a:r>
              <a:rPr lang="tr-TR" dirty="0" smtClean="0"/>
              <a:t> </a:t>
            </a:r>
            <a:r>
              <a:rPr lang="tr-TR" sz="3600" dirty="0" smtClean="0"/>
              <a:t>İBİTEM ‘de toplam 87 personel görev yapmaktadır. </a:t>
            </a:r>
          </a:p>
          <a:p>
            <a:r>
              <a:rPr lang="tr-TR" sz="3600" dirty="0" smtClean="0"/>
              <a:t> </a:t>
            </a:r>
          </a:p>
          <a:p>
            <a:r>
              <a:rPr lang="tr-TR" sz="3600" dirty="0" smtClean="0"/>
              <a:t>Eğitim merkezinde 43 eğitmenle toplam 30 farklı </a:t>
            </a:r>
            <a:r>
              <a:rPr lang="tr-TR" sz="3600" dirty="0" err="1" smtClean="0"/>
              <a:t>hizmetiçi</a:t>
            </a:r>
            <a:r>
              <a:rPr lang="tr-TR" sz="3600" dirty="0" smtClean="0"/>
              <a:t> eğitim verilmektedir. </a:t>
            </a:r>
          </a:p>
          <a:p>
            <a:endParaRPr lang="tr-TR" sz="3600" dirty="0" smtClean="0"/>
          </a:p>
          <a:p>
            <a:r>
              <a:rPr lang="tr-TR" sz="3600" dirty="0" smtClean="0"/>
              <a:t>İstanbul’un yerleşim alanı ve nüfus yoğunluğu dikkate alınarak Anadolu yakası </a:t>
            </a:r>
            <a:r>
              <a:rPr lang="tr-TR" sz="3600" dirty="0" err="1" smtClean="0"/>
              <a:t>Büyükbakkalköy</a:t>
            </a:r>
            <a:r>
              <a:rPr lang="tr-TR" sz="3600" dirty="0" smtClean="0"/>
              <a:t> ve </a:t>
            </a:r>
            <a:r>
              <a:rPr lang="tr-TR" sz="3600" dirty="0" err="1" smtClean="0"/>
              <a:t>Başakşehir</a:t>
            </a:r>
            <a:r>
              <a:rPr lang="tr-TR" sz="3600" dirty="0" smtClean="0"/>
              <a:t> </a:t>
            </a:r>
            <a:r>
              <a:rPr lang="tr-TR" sz="3600" dirty="0" err="1" smtClean="0"/>
              <a:t>Resneli</a:t>
            </a:r>
            <a:r>
              <a:rPr lang="tr-TR" sz="3600" dirty="0" smtClean="0"/>
              <a:t> eğitim tesisleri eğitimler için hizmet vermektedir.</a:t>
            </a:r>
          </a:p>
        </p:txBody>
      </p:sp>
    </p:spTree>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Dikdörtgen"/>
          <p:cNvSpPr/>
          <p:nvPr/>
        </p:nvSpPr>
        <p:spPr>
          <a:xfrm>
            <a:off x="1242994" y="600044"/>
            <a:ext cx="5857916" cy="9734492"/>
          </a:xfrm>
          <a:prstGeom prst="rect">
            <a:avLst/>
          </a:prstGeom>
        </p:spPr>
        <p:txBody>
          <a:bodyPr wrap="square">
            <a:spAutoFit/>
          </a:bodyPr>
          <a:lstStyle/>
          <a:p>
            <a:r>
              <a:rPr lang="tr-TR" sz="3200" dirty="0" err="1" smtClean="0"/>
              <a:t>Resneli</a:t>
            </a:r>
            <a:r>
              <a:rPr lang="tr-TR" sz="3200" dirty="0" smtClean="0"/>
              <a:t> Eğitim Tesisi ise dünyanın kullandığı en son teknolojilere sahip bir itfaiye eğitim tesisidir. </a:t>
            </a:r>
          </a:p>
          <a:p>
            <a:r>
              <a:rPr lang="tr-TR" sz="3200" dirty="0" smtClean="0"/>
              <a:t> </a:t>
            </a:r>
          </a:p>
          <a:p>
            <a:r>
              <a:rPr lang="tr-TR" sz="3200" dirty="0" smtClean="0"/>
              <a:t>Burada yapılan eğitimlerde, itfaiyecinin gerçek olaylarda karşılaştığı veya karşılaşması muhtemel olan yüksek sıcaklık, yoğun duman, karanlık ortam, patlama, büyümesi ve yangın yerindeki tehlikeler, senaryolar eşliğinde fiziksel ve zihinsel olarak yaşatılır.</a:t>
            </a:r>
          </a:p>
          <a:p>
            <a:endParaRPr lang="tr-TR" sz="3200" dirty="0" smtClean="0"/>
          </a:p>
          <a:p>
            <a:r>
              <a:rPr lang="tr-TR" sz="3200" dirty="0" smtClean="0"/>
              <a:t> Tesisin kullanılmasıyla birlikte yapılan eğitimler, gece görüşlü ve yüksek ısıya dayanıklı kamera sistemleriyle etkinlikleri ölçülüp, kayıt altına alınabilmektedir</a:t>
            </a:r>
            <a:r>
              <a:rPr lang="tr-TR" dirty="0" smtClean="0"/>
              <a:t>.</a:t>
            </a:r>
            <a:endParaRPr lang="tr-TR" dirty="0"/>
          </a:p>
        </p:txBody>
      </p:sp>
    </p:spTree>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4" name="3 Tablo"/>
          <p:cNvGraphicFramePr>
            <a:graphicFrameLocks noGrp="1"/>
          </p:cNvGraphicFramePr>
          <p:nvPr/>
        </p:nvGraphicFramePr>
        <p:xfrm>
          <a:off x="600052" y="1814491"/>
          <a:ext cx="6572296" cy="6286545"/>
        </p:xfrm>
        <a:graphic>
          <a:graphicData uri="http://schemas.openxmlformats.org/drawingml/2006/table">
            <a:tbl>
              <a:tblPr firstRow="1" bandRow="1">
                <a:tableStyleId>{5C22544A-7EE6-4342-B048-85BDC9FD1C3A}</a:tableStyleId>
              </a:tblPr>
              <a:tblGrid>
                <a:gridCol w="1696651"/>
                <a:gridCol w="1625215"/>
                <a:gridCol w="1625215"/>
                <a:gridCol w="1625215"/>
              </a:tblGrid>
              <a:tr h="1257309">
                <a:tc>
                  <a:txBody>
                    <a:bodyPr/>
                    <a:lstStyle/>
                    <a:p>
                      <a:endParaRPr lang="tr-TR" dirty="0"/>
                    </a:p>
                  </a:txBody>
                  <a:tcPr/>
                </a:tc>
                <a:tc>
                  <a:txBody>
                    <a:bodyPr/>
                    <a:lstStyle/>
                    <a:p>
                      <a:r>
                        <a:rPr lang="tr-TR" sz="3600" dirty="0" smtClean="0"/>
                        <a:t>KİŞİ</a:t>
                      </a:r>
                      <a:endParaRPr lang="tr-TR" sz="3600" dirty="0"/>
                    </a:p>
                  </a:txBody>
                  <a:tcPr/>
                </a:tc>
                <a:tc>
                  <a:txBody>
                    <a:bodyPr/>
                    <a:lstStyle/>
                    <a:p>
                      <a:r>
                        <a:rPr lang="tr-TR" sz="3600" dirty="0" smtClean="0"/>
                        <a:t>SAAT</a:t>
                      </a:r>
                      <a:endParaRPr lang="tr-TR" sz="3600" dirty="0"/>
                    </a:p>
                  </a:txBody>
                  <a:tcPr/>
                </a:tc>
                <a:tc>
                  <a:txBody>
                    <a:bodyPr/>
                    <a:lstStyle/>
                    <a:p>
                      <a:r>
                        <a:rPr lang="tr-TR" sz="2800" dirty="0" smtClean="0"/>
                        <a:t>EĞİTİM</a:t>
                      </a:r>
                      <a:r>
                        <a:rPr lang="tr-TR" sz="2800" baseline="0" dirty="0" smtClean="0"/>
                        <a:t> </a:t>
                      </a:r>
                    </a:p>
                    <a:p>
                      <a:r>
                        <a:rPr lang="tr-TR" sz="2800" baseline="0" dirty="0" smtClean="0"/>
                        <a:t>SAYISI</a:t>
                      </a:r>
                      <a:endParaRPr lang="tr-TR" sz="2800" dirty="0"/>
                    </a:p>
                  </a:txBody>
                  <a:tcPr/>
                </a:tc>
              </a:tr>
              <a:tr h="1257309">
                <a:tc>
                  <a:txBody>
                    <a:bodyPr/>
                    <a:lstStyle/>
                    <a:p>
                      <a:r>
                        <a:rPr lang="tr-TR" sz="2400" dirty="0" smtClean="0"/>
                        <a:t>2012</a:t>
                      </a:r>
                      <a:endParaRPr lang="tr-TR" sz="2400" dirty="0"/>
                    </a:p>
                  </a:txBody>
                  <a:tcPr/>
                </a:tc>
                <a:tc>
                  <a:txBody>
                    <a:bodyPr/>
                    <a:lstStyle/>
                    <a:p>
                      <a:r>
                        <a:rPr lang="tr-TR" sz="2400" dirty="0" smtClean="0"/>
                        <a:t>1781</a:t>
                      </a:r>
                      <a:endParaRPr lang="tr-TR" sz="2400" dirty="0"/>
                    </a:p>
                  </a:txBody>
                  <a:tcPr/>
                </a:tc>
                <a:tc>
                  <a:txBody>
                    <a:bodyPr/>
                    <a:lstStyle/>
                    <a:p>
                      <a:r>
                        <a:rPr lang="tr-TR" sz="2400" dirty="0" smtClean="0"/>
                        <a:t>2944</a:t>
                      </a:r>
                      <a:endParaRPr lang="tr-TR" sz="2400" dirty="0"/>
                    </a:p>
                  </a:txBody>
                  <a:tcPr/>
                </a:tc>
                <a:tc>
                  <a:txBody>
                    <a:bodyPr/>
                    <a:lstStyle/>
                    <a:p>
                      <a:r>
                        <a:rPr lang="tr-TR" sz="2400" dirty="0" smtClean="0"/>
                        <a:t>74</a:t>
                      </a:r>
                      <a:endParaRPr lang="tr-TR" sz="2400" dirty="0"/>
                    </a:p>
                  </a:txBody>
                  <a:tcPr/>
                </a:tc>
              </a:tr>
              <a:tr h="1257309">
                <a:tc>
                  <a:txBody>
                    <a:bodyPr/>
                    <a:lstStyle/>
                    <a:p>
                      <a:r>
                        <a:rPr lang="tr-TR" sz="2400" dirty="0" smtClean="0"/>
                        <a:t>2013</a:t>
                      </a:r>
                      <a:endParaRPr lang="tr-TR" sz="2400" dirty="0"/>
                    </a:p>
                  </a:txBody>
                  <a:tcPr/>
                </a:tc>
                <a:tc>
                  <a:txBody>
                    <a:bodyPr/>
                    <a:lstStyle/>
                    <a:p>
                      <a:r>
                        <a:rPr lang="tr-TR" sz="2400" dirty="0" smtClean="0"/>
                        <a:t>2042</a:t>
                      </a:r>
                      <a:endParaRPr lang="tr-TR" sz="2400" dirty="0"/>
                    </a:p>
                  </a:txBody>
                  <a:tcPr/>
                </a:tc>
                <a:tc>
                  <a:txBody>
                    <a:bodyPr/>
                    <a:lstStyle/>
                    <a:p>
                      <a:r>
                        <a:rPr lang="tr-TR" sz="2400" dirty="0" smtClean="0"/>
                        <a:t>2344</a:t>
                      </a:r>
                      <a:endParaRPr lang="tr-TR" sz="2400" dirty="0"/>
                    </a:p>
                  </a:txBody>
                  <a:tcPr/>
                </a:tc>
                <a:tc>
                  <a:txBody>
                    <a:bodyPr/>
                    <a:lstStyle/>
                    <a:p>
                      <a:r>
                        <a:rPr lang="tr-TR" sz="2400" dirty="0" smtClean="0"/>
                        <a:t>96</a:t>
                      </a:r>
                      <a:endParaRPr lang="tr-TR" sz="2400" dirty="0"/>
                    </a:p>
                  </a:txBody>
                  <a:tcPr/>
                </a:tc>
              </a:tr>
              <a:tr h="1257309">
                <a:tc>
                  <a:txBody>
                    <a:bodyPr/>
                    <a:lstStyle/>
                    <a:p>
                      <a:r>
                        <a:rPr lang="tr-TR" sz="2400" dirty="0" smtClean="0"/>
                        <a:t>2014</a:t>
                      </a:r>
                      <a:endParaRPr lang="tr-TR" sz="2400" dirty="0"/>
                    </a:p>
                  </a:txBody>
                  <a:tcPr/>
                </a:tc>
                <a:tc>
                  <a:txBody>
                    <a:bodyPr/>
                    <a:lstStyle/>
                    <a:p>
                      <a:r>
                        <a:rPr lang="tr-TR" sz="2400" dirty="0" smtClean="0"/>
                        <a:t>1411</a:t>
                      </a:r>
                      <a:endParaRPr lang="tr-TR" sz="2400" dirty="0"/>
                    </a:p>
                  </a:txBody>
                  <a:tcPr/>
                </a:tc>
                <a:tc>
                  <a:txBody>
                    <a:bodyPr/>
                    <a:lstStyle/>
                    <a:p>
                      <a:r>
                        <a:rPr lang="tr-TR" sz="2400" dirty="0" smtClean="0"/>
                        <a:t>2029</a:t>
                      </a:r>
                      <a:endParaRPr lang="tr-TR" sz="2400" dirty="0"/>
                    </a:p>
                  </a:txBody>
                  <a:tcPr/>
                </a:tc>
                <a:tc>
                  <a:txBody>
                    <a:bodyPr/>
                    <a:lstStyle/>
                    <a:p>
                      <a:r>
                        <a:rPr lang="tr-TR" sz="2400" dirty="0" smtClean="0"/>
                        <a:t>82</a:t>
                      </a:r>
                      <a:endParaRPr lang="tr-TR" sz="2400" dirty="0"/>
                    </a:p>
                  </a:txBody>
                  <a:tcPr/>
                </a:tc>
              </a:tr>
              <a:tr h="1257309">
                <a:tc>
                  <a:txBody>
                    <a:bodyPr/>
                    <a:lstStyle/>
                    <a:p>
                      <a:r>
                        <a:rPr lang="tr-TR" sz="2400" dirty="0" smtClean="0"/>
                        <a:t>2015</a:t>
                      </a:r>
                      <a:endParaRPr lang="tr-TR" sz="2400" dirty="0"/>
                    </a:p>
                  </a:txBody>
                  <a:tcPr/>
                </a:tc>
                <a:tc>
                  <a:txBody>
                    <a:bodyPr/>
                    <a:lstStyle/>
                    <a:p>
                      <a:r>
                        <a:rPr lang="tr-TR" sz="2400" dirty="0" smtClean="0"/>
                        <a:t>6955</a:t>
                      </a:r>
                      <a:endParaRPr lang="tr-TR" sz="2400" dirty="0"/>
                    </a:p>
                  </a:txBody>
                  <a:tcPr/>
                </a:tc>
                <a:tc>
                  <a:txBody>
                    <a:bodyPr/>
                    <a:lstStyle/>
                    <a:p>
                      <a:r>
                        <a:rPr lang="tr-TR" sz="2400" dirty="0" smtClean="0"/>
                        <a:t>2864</a:t>
                      </a:r>
                      <a:endParaRPr lang="tr-TR" sz="2400" dirty="0"/>
                    </a:p>
                  </a:txBody>
                  <a:tcPr/>
                </a:tc>
                <a:tc>
                  <a:txBody>
                    <a:bodyPr/>
                    <a:lstStyle/>
                    <a:p>
                      <a:r>
                        <a:rPr lang="tr-TR" sz="2400" dirty="0" smtClean="0"/>
                        <a:t>144</a:t>
                      </a:r>
                      <a:endParaRPr lang="tr-TR" sz="2400" dirty="0"/>
                    </a:p>
                  </a:txBody>
                  <a:tcPr/>
                </a:tc>
              </a:tr>
            </a:tbl>
          </a:graphicData>
        </a:graphic>
      </p:graphicFrame>
      <p:sp>
        <p:nvSpPr>
          <p:cNvPr id="6" name="5 Metin kutusu"/>
          <p:cNvSpPr txBox="1"/>
          <p:nvPr/>
        </p:nvSpPr>
        <p:spPr>
          <a:xfrm>
            <a:off x="528614" y="457168"/>
            <a:ext cx="6772067" cy="461665"/>
          </a:xfrm>
          <a:prstGeom prst="rect">
            <a:avLst/>
          </a:prstGeom>
          <a:noFill/>
        </p:spPr>
        <p:txBody>
          <a:bodyPr wrap="square" rtlCol="0">
            <a:spAutoFit/>
          </a:bodyPr>
          <a:lstStyle/>
          <a:p>
            <a:r>
              <a:rPr lang="tr-TR" sz="2400" b="1" dirty="0" smtClean="0"/>
              <a:t>YILLARA GÖRE ALINAN HİZMETİÇİ EĞİTİM SAYILAR</a:t>
            </a:r>
            <a:endParaRPr lang="tr-TR" sz="2400" b="1" dirty="0"/>
          </a:p>
        </p:txBody>
      </p:sp>
    </p:spTree>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object 2"/>
          <p:cNvSpPr txBox="1"/>
          <p:nvPr/>
        </p:nvSpPr>
        <p:spPr>
          <a:xfrm>
            <a:off x="1973833" y="838961"/>
            <a:ext cx="2329688" cy="455125"/>
          </a:xfrm>
          <a:prstGeom prst="rect">
            <a:avLst/>
          </a:prstGeom>
        </p:spPr>
        <p:txBody>
          <a:bodyPr vert="horz" wrap="square" lIns="0" tIns="0" rIns="0" bIns="0" rtlCol="0">
            <a:spAutoFit/>
          </a:bodyPr>
          <a:lstStyle/>
          <a:p>
            <a:pPr marL="489584">
              <a:lnSpc>
                <a:spcPct val="100000"/>
              </a:lnSpc>
            </a:pPr>
            <a:r>
              <a:rPr lang="tr-TR" sz="450" b="1" spc="15" dirty="0">
                <a:latin typeface="Calibri"/>
                <a:cs typeface="Calibri"/>
              </a:rPr>
              <a:t>İBİTEMDE YAPILAN HİZMETİÇİ EĞİTİMLERİN AFET VE ACİL DURUMLARA </a:t>
            </a:r>
            <a:r>
              <a:rPr sz="450" b="1" spc="15" dirty="0">
                <a:latin typeface="Calibri"/>
                <a:cs typeface="Calibri"/>
              </a:rPr>
              <a:t>MÜDAHELE </a:t>
            </a:r>
            <a:r>
              <a:rPr sz="450" b="1" spc="10" dirty="0">
                <a:latin typeface="Calibri"/>
                <a:cs typeface="Calibri"/>
              </a:rPr>
              <a:t>AÇISINDAN </a:t>
            </a:r>
            <a:r>
              <a:rPr sz="450" b="1" spc="15" dirty="0">
                <a:latin typeface="Calibri"/>
                <a:cs typeface="Calibri"/>
              </a:rPr>
              <a:t>EĞİTMENLER </a:t>
            </a:r>
            <a:r>
              <a:rPr sz="450" b="1" spc="10" dirty="0">
                <a:latin typeface="Calibri"/>
                <a:cs typeface="Calibri"/>
              </a:rPr>
              <a:t>TARAFINDAN</a:t>
            </a:r>
            <a:r>
              <a:rPr sz="450" b="1" spc="-25" dirty="0">
                <a:latin typeface="Calibri"/>
                <a:cs typeface="Calibri"/>
              </a:rPr>
              <a:t> </a:t>
            </a:r>
            <a:r>
              <a:rPr sz="450" b="1" spc="15" dirty="0">
                <a:latin typeface="Calibri"/>
                <a:cs typeface="Calibri"/>
              </a:rPr>
              <a:t>DEĞERLENDİRİLMESİ</a:t>
            </a:r>
            <a:endParaRPr sz="450" dirty="0">
              <a:latin typeface="Calibri"/>
              <a:cs typeface="Calibri"/>
            </a:endParaRPr>
          </a:p>
          <a:p>
            <a:pPr>
              <a:lnSpc>
                <a:spcPct val="100000"/>
              </a:lnSpc>
            </a:pPr>
            <a:endParaRPr sz="500" dirty="0">
              <a:latin typeface="Times New Roman"/>
              <a:cs typeface="Times New Roman"/>
            </a:endParaRPr>
          </a:p>
          <a:p>
            <a:pPr marL="12700" marR="1910080">
              <a:lnSpc>
                <a:spcPct val="135600"/>
              </a:lnSpc>
              <a:spcBef>
                <a:spcPts val="434"/>
              </a:spcBef>
            </a:pPr>
            <a:r>
              <a:rPr sz="450" b="1" u="sng" spc="-110" dirty="0">
                <a:latin typeface="Calibri"/>
                <a:cs typeface="Calibri"/>
              </a:rPr>
              <a:t>GE</a:t>
            </a:r>
            <a:r>
              <a:rPr sz="450" b="1" u="sng" spc="15" dirty="0">
                <a:latin typeface="Calibri"/>
                <a:cs typeface="Calibri"/>
              </a:rPr>
              <a:t>NEL  </a:t>
            </a:r>
            <a:r>
              <a:rPr sz="450" b="1" u="sng" spc="10" dirty="0">
                <a:latin typeface="Calibri"/>
                <a:cs typeface="Calibri"/>
              </a:rPr>
              <a:t>BİLGİLER </a:t>
            </a:r>
            <a:r>
              <a:rPr sz="450" b="1" u="sng" spc="-60" dirty="0">
                <a:latin typeface="Calibri"/>
                <a:cs typeface="Calibri"/>
              </a:rPr>
              <a:t>Cİ  </a:t>
            </a:r>
            <a:r>
              <a:rPr sz="450" b="1" u="sng" spc="10" dirty="0">
                <a:latin typeface="Calibri"/>
                <a:cs typeface="Calibri"/>
              </a:rPr>
              <a:t>NSİYET</a:t>
            </a:r>
            <a:endParaRPr sz="450" dirty="0">
              <a:latin typeface="Calibri"/>
              <a:cs typeface="Calibri"/>
            </a:endParaRPr>
          </a:p>
        </p:txBody>
      </p:sp>
      <p:sp>
        <p:nvSpPr>
          <p:cNvPr id="3" name="object 3"/>
          <p:cNvSpPr txBox="1"/>
          <p:nvPr/>
        </p:nvSpPr>
        <p:spPr>
          <a:xfrm>
            <a:off x="1971801" y="2075180"/>
            <a:ext cx="454025" cy="85090"/>
          </a:xfrm>
          <a:prstGeom prst="rect">
            <a:avLst/>
          </a:prstGeom>
        </p:spPr>
        <p:txBody>
          <a:bodyPr vert="horz" wrap="square" lIns="0" tIns="0" rIns="0" bIns="0" rtlCol="0">
            <a:spAutoFit/>
          </a:bodyPr>
          <a:lstStyle/>
          <a:p>
            <a:pPr marL="12700">
              <a:lnSpc>
                <a:spcPct val="100000"/>
              </a:lnSpc>
            </a:pPr>
            <a:r>
              <a:rPr sz="450" u="sng" spc="-114" dirty="0">
                <a:latin typeface="Times New Roman"/>
                <a:cs typeface="Times New Roman"/>
              </a:rPr>
              <a:t> </a:t>
            </a:r>
            <a:r>
              <a:rPr sz="450" b="1" u="sng" spc="15" dirty="0">
                <a:latin typeface="Calibri"/>
                <a:cs typeface="Calibri"/>
              </a:rPr>
              <a:t>MEDENİ</a:t>
            </a:r>
            <a:r>
              <a:rPr sz="450" b="1" u="sng" spc="-65" dirty="0">
                <a:latin typeface="Calibri"/>
                <a:cs typeface="Calibri"/>
              </a:rPr>
              <a:t> </a:t>
            </a:r>
            <a:r>
              <a:rPr sz="450" b="1" u="sng" spc="15" dirty="0">
                <a:latin typeface="Calibri"/>
                <a:cs typeface="Calibri"/>
              </a:rPr>
              <a:t>DURUM</a:t>
            </a:r>
            <a:endParaRPr sz="450">
              <a:latin typeface="Calibri"/>
              <a:cs typeface="Calibri"/>
            </a:endParaRPr>
          </a:p>
        </p:txBody>
      </p:sp>
      <p:sp>
        <p:nvSpPr>
          <p:cNvPr id="4" name="object 4"/>
          <p:cNvSpPr txBox="1"/>
          <p:nvPr/>
        </p:nvSpPr>
        <p:spPr>
          <a:xfrm>
            <a:off x="1971801" y="3007868"/>
            <a:ext cx="123189" cy="85090"/>
          </a:xfrm>
          <a:prstGeom prst="rect">
            <a:avLst/>
          </a:prstGeom>
        </p:spPr>
        <p:txBody>
          <a:bodyPr vert="horz" wrap="square" lIns="0" tIns="0" rIns="0" bIns="0" rtlCol="0">
            <a:spAutoFit/>
          </a:bodyPr>
          <a:lstStyle/>
          <a:p>
            <a:pPr marL="12700">
              <a:lnSpc>
                <a:spcPct val="100000"/>
              </a:lnSpc>
            </a:pPr>
            <a:r>
              <a:rPr sz="450" u="sng" spc="-114" dirty="0">
                <a:latin typeface="Times New Roman"/>
                <a:cs typeface="Times New Roman"/>
              </a:rPr>
              <a:t> </a:t>
            </a:r>
            <a:r>
              <a:rPr sz="450" b="1" u="sng" spc="15" dirty="0">
                <a:latin typeface="Calibri"/>
                <a:cs typeface="Calibri"/>
              </a:rPr>
              <a:t>Y</a:t>
            </a:r>
            <a:r>
              <a:rPr sz="450" b="1" u="sng" spc="10" dirty="0">
                <a:latin typeface="Calibri"/>
                <a:cs typeface="Calibri"/>
              </a:rPr>
              <a:t>AŞ</a:t>
            </a:r>
            <a:endParaRPr sz="450">
              <a:latin typeface="Calibri"/>
              <a:cs typeface="Calibri"/>
            </a:endParaRPr>
          </a:p>
        </p:txBody>
      </p:sp>
      <p:sp>
        <p:nvSpPr>
          <p:cNvPr id="5" name="object 5"/>
          <p:cNvSpPr txBox="1"/>
          <p:nvPr/>
        </p:nvSpPr>
        <p:spPr>
          <a:xfrm>
            <a:off x="1971801" y="4065904"/>
            <a:ext cx="471170" cy="85090"/>
          </a:xfrm>
          <a:prstGeom prst="rect">
            <a:avLst/>
          </a:prstGeom>
        </p:spPr>
        <p:txBody>
          <a:bodyPr vert="horz" wrap="square" lIns="0" tIns="0" rIns="0" bIns="0" rtlCol="0">
            <a:spAutoFit/>
          </a:bodyPr>
          <a:lstStyle/>
          <a:p>
            <a:pPr marL="12700">
              <a:lnSpc>
                <a:spcPct val="100000"/>
              </a:lnSpc>
            </a:pPr>
            <a:r>
              <a:rPr sz="450" u="sng" spc="-114" dirty="0">
                <a:latin typeface="Times New Roman"/>
                <a:cs typeface="Times New Roman"/>
              </a:rPr>
              <a:t> </a:t>
            </a:r>
            <a:r>
              <a:rPr sz="450" b="1" u="sng" spc="10" dirty="0">
                <a:latin typeface="Calibri"/>
                <a:cs typeface="Calibri"/>
              </a:rPr>
              <a:t>EĞİTİM</a:t>
            </a:r>
            <a:r>
              <a:rPr sz="450" b="1" u="sng" spc="-50" dirty="0">
                <a:latin typeface="Calibri"/>
                <a:cs typeface="Calibri"/>
              </a:rPr>
              <a:t> </a:t>
            </a:r>
            <a:r>
              <a:rPr sz="450" b="1" u="sng" spc="15" dirty="0">
                <a:latin typeface="Calibri"/>
                <a:cs typeface="Calibri"/>
              </a:rPr>
              <a:t>DURUMU</a:t>
            </a:r>
            <a:endParaRPr sz="450">
              <a:latin typeface="Calibri"/>
              <a:cs typeface="Calibri"/>
            </a:endParaRPr>
          </a:p>
        </p:txBody>
      </p:sp>
      <p:sp>
        <p:nvSpPr>
          <p:cNvPr id="6" name="object 6"/>
          <p:cNvSpPr/>
          <p:nvPr/>
        </p:nvSpPr>
        <p:spPr>
          <a:xfrm>
            <a:off x="1973833" y="2789935"/>
            <a:ext cx="3594735" cy="0"/>
          </a:xfrm>
          <a:custGeom>
            <a:avLst/>
            <a:gdLst/>
            <a:ahLst/>
            <a:cxnLst/>
            <a:rect l="l" t="t" r="r" b="b"/>
            <a:pathLst>
              <a:path w="3594735">
                <a:moveTo>
                  <a:pt x="0" y="0"/>
                </a:moveTo>
                <a:lnTo>
                  <a:pt x="3594227" y="0"/>
                </a:lnTo>
              </a:path>
            </a:pathLst>
          </a:custGeom>
          <a:ln w="4572">
            <a:solidFill>
              <a:srgbClr val="000000"/>
            </a:solidFill>
          </a:ln>
        </p:spPr>
        <p:txBody>
          <a:bodyPr wrap="square" lIns="0" tIns="0" rIns="0" bIns="0" rtlCol="0"/>
          <a:lstStyle/>
          <a:p>
            <a:endParaRPr/>
          </a:p>
        </p:txBody>
      </p:sp>
      <p:graphicFrame>
        <p:nvGraphicFramePr>
          <p:cNvPr id="7" name="object 7"/>
          <p:cNvGraphicFramePr>
            <a:graphicFrameLocks noGrp="1"/>
          </p:cNvGraphicFramePr>
          <p:nvPr/>
        </p:nvGraphicFramePr>
        <p:xfrm>
          <a:off x="1969261" y="2217428"/>
          <a:ext cx="3604765" cy="568448"/>
        </p:xfrm>
        <a:graphic>
          <a:graphicData uri="http://schemas.openxmlformats.org/drawingml/2006/table">
            <a:tbl>
              <a:tblPr firstRow="1" bandRow="1">
                <a:tableStyleId>{2D5ABB26-0587-4C30-8999-92F81FD0307C}</a:tableStyleId>
              </a:tblPr>
              <a:tblGrid>
                <a:gridCol w="719708">
                  <a:extLst>
                    <a:ext uri="{9D8B030D-6E8A-4147-A177-3AD203B41FA5}">
                      <a16:colId xmlns:a16="http://schemas.microsoft.com/office/drawing/2014/main" xmlns="" val="20000"/>
                    </a:ext>
                  </a:extLst>
                </a:gridCol>
                <a:gridCol w="1066800">
                  <a:extLst>
                    <a:ext uri="{9D8B030D-6E8A-4147-A177-3AD203B41FA5}">
                      <a16:colId xmlns:a16="http://schemas.microsoft.com/office/drawing/2014/main" xmlns="" val="20001"/>
                    </a:ext>
                  </a:extLst>
                </a:gridCol>
                <a:gridCol w="448492">
                  <a:extLst>
                    <a:ext uri="{9D8B030D-6E8A-4147-A177-3AD203B41FA5}">
                      <a16:colId xmlns:a16="http://schemas.microsoft.com/office/drawing/2014/main" xmlns="" val="20002"/>
                    </a:ext>
                  </a:extLst>
                </a:gridCol>
                <a:gridCol w="133167">
                  <a:extLst>
                    <a:ext uri="{9D8B030D-6E8A-4147-A177-3AD203B41FA5}">
                      <a16:colId xmlns:a16="http://schemas.microsoft.com/office/drawing/2014/main" xmlns="" val="20003"/>
                    </a:ext>
                  </a:extLst>
                </a:gridCol>
                <a:gridCol w="1002715">
                  <a:extLst>
                    <a:ext uri="{9D8B030D-6E8A-4147-A177-3AD203B41FA5}">
                      <a16:colId xmlns:a16="http://schemas.microsoft.com/office/drawing/2014/main" xmlns="" val="20004"/>
                    </a:ext>
                  </a:extLst>
                </a:gridCol>
                <a:gridCol w="233883">
                  <a:extLst>
                    <a:ext uri="{9D8B030D-6E8A-4147-A177-3AD203B41FA5}">
                      <a16:colId xmlns:a16="http://schemas.microsoft.com/office/drawing/2014/main" xmlns="" val="20005"/>
                    </a:ext>
                  </a:extLst>
                </a:gridCol>
              </a:tblGrid>
              <a:tr h="156971">
                <a:tc>
                  <a:txBody>
                    <a:bodyPr/>
                    <a:lstStyle/>
                    <a:p>
                      <a:pPr marL="8890" algn="ctr">
                        <a:lnSpc>
                          <a:spcPct val="100000"/>
                        </a:lnSpc>
                        <a:spcBef>
                          <a:spcPts val="254"/>
                        </a:spcBef>
                      </a:pPr>
                      <a:r>
                        <a:rPr sz="450" b="1" spc="10" dirty="0">
                          <a:latin typeface="Calibri"/>
                          <a:cs typeface="Calibri"/>
                        </a:rPr>
                        <a:t>Cevaplar</a:t>
                      </a:r>
                      <a:endParaRPr sz="450" dirty="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gn="ctr">
                        <a:lnSpc>
                          <a:spcPct val="100000"/>
                        </a:lnSpc>
                        <a:spcBef>
                          <a:spcPts val="254"/>
                        </a:spcBef>
                      </a:pPr>
                      <a:r>
                        <a:rPr sz="450" b="1" spc="-5" dirty="0">
                          <a:latin typeface="Calibri"/>
                          <a:cs typeface="Calibri"/>
                        </a:rPr>
                        <a:t>Ce</a:t>
                      </a:r>
                      <a:r>
                        <a:rPr sz="450" b="1" dirty="0">
                          <a:latin typeface="Calibri"/>
                          <a:cs typeface="Calibri"/>
                        </a:rPr>
                        <a:t>vap Sayısı</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635" algn="ctr">
                        <a:lnSpc>
                          <a:spcPct val="100000"/>
                        </a:lnSpc>
                        <a:spcBef>
                          <a:spcPts val="280"/>
                        </a:spcBef>
                      </a:pPr>
                      <a:r>
                        <a:rPr sz="450" b="1" dirty="0">
                          <a:latin typeface="Calibri"/>
                          <a:cs typeface="Calibri"/>
                        </a:rPr>
                        <a:t>Y</a:t>
                      </a:r>
                      <a:r>
                        <a:rPr sz="450" b="1" spc="-10" dirty="0">
                          <a:latin typeface="Calibri"/>
                          <a:cs typeface="Calibri"/>
                        </a:rPr>
                        <a:t>ü</a:t>
                      </a:r>
                      <a:r>
                        <a:rPr sz="450" b="1" dirty="0">
                          <a:latin typeface="Calibri"/>
                          <a:cs typeface="Calibri"/>
                        </a:rPr>
                        <a:t>z</a:t>
                      </a:r>
                      <a:r>
                        <a:rPr sz="450" b="1" spc="-5" dirty="0">
                          <a:latin typeface="Calibri"/>
                          <a:cs typeface="Calibri"/>
                        </a:rPr>
                        <a:t>d</a:t>
                      </a:r>
                      <a:r>
                        <a:rPr sz="450" b="1" dirty="0">
                          <a:latin typeface="Calibri"/>
                          <a:cs typeface="Calibri"/>
                        </a:rPr>
                        <a:t>e</a:t>
                      </a:r>
                      <a:r>
                        <a:rPr sz="450" b="1" spc="5" dirty="0">
                          <a:latin typeface="Calibri"/>
                          <a:cs typeface="Calibri"/>
                        </a:rPr>
                        <a:t> </a:t>
                      </a:r>
                      <a:r>
                        <a:rPr sz="450" b="1" dirty="0">
                          <a:latin typeface="Calibri"/>
                          <a:cs typeface="Calibri"/>
                        </a:rPr>
                        <a:t>O</a:t>
                      </a:r>
                      <a:r>
                        <a:rPr sz="450" b="1" spc="-5" dirty="0">
                          <a:latin typeface="Calibri"/>
                          <a:cs typeface="Calibri"/>
                        </a:rPr>
                        <a:t>r</a:t>
                      </a:r>
                      <a:r>
                        <a:rPr sz="450" b="1" dirty="0">
                          <a:latin typeface="Calibri"/>
                          <a:cs typeface="Calibri"/>
                        </a:rPr>
                        <a:t>a</a:t>
                      </a:r>
                      <a:r>
                        <a:rPr sz="450" b="1" spc="-10" dirty="0">
                          <a:latin typeface="Calibri"/>
                          <a:cs typeface="Calibri"/>
                        </a:rPr>
                        <a:t>n</a:t>
                      </a:r>
                      <a:r>
                        <a:rPr sz="450" b="1" dirty="0">
                          <a:latin typeface="Calibri"/>
                          <a:cs typeface="Calibri"/>
                        </a:rPr>
                        <a:t>ı</a:t>
                      </a:r>
                      <a:endParaRPr sz="450">
                        <a:latin typeface="Calibri"/>
                        <a:cs typeface="Calibri"/>
                      </a:endParaRPr>
                    </a:p>
                  </a:txBody>
                  <a:tcPr marL="0" marR="0" marT="0" marB="0">
                    <a:lnL w="4572">
                      <a:solidFill>
                        <a:srgbClr val="000000"/>
                      </a:solidFill>
                      <a:prstDash val="solid"/>
                    </a:lnL>
                    <a:lnR w="23225">
                      <a:solidFill>
                        <a:srgbClr val="000000"/>
                      </a:solidFill>
                      <a:prstDash val="solid"/>
                    </a:lnR>
                    <a:lnT w="4572">
                      <a:solidFill>
                        <a:srgbClr val="000000"/>
                      </a:solidFill>
                      <a:prstDash val="solid"/>
                    </a:lnT>
                    <a:lnB w="4572">
                      <a:solidFill>
                        <a:srgbClr val="000000"/>
                      </a:solidFill>
                      <a:prstDash val="solid"/>
                    </a:lnB>
                  </a:tcPr>
                </a:tc>
                <a:tc rowSpan="4" gridSpan="3">
                  <a:txBody>
                    <a:bodyPr/>
                    <a:lstStyle/>
                    <a:p>
                      <a:pPr>
                        <a:lnSpc>
                          <a:spcPct val="100000"/>
                        </a:lnSpc>
                      </a:pPr>
                      <a:endParaRPr sz="300">
                        <a:latin typeface="Times New Roman"/>
                        <a:cs typeface="Times New Roman"/>
                      </a:endParaRPr>
                    </a:p>
                    <a:p>
                      <a:pPr>
                        <a:lnSpc>
                          <a:spcPct val="100000"/>
                        </a:lnSpc>
                      </a:pPr>
                      <a:endParaRPr sz="250">
                        <a:latin typeface="Times New Roman"/>
                        <a:cs typeface="Times New Roman"/>
                      </a:endParaRPr>
                    </a:p>
                    <a:p>
                      <a:pPr marL="154940">
                        <a:lnSpc>
                          <a:spcPct val="100000"/>
                        </a:lnSpc>
                        <a:spcBef>
                          <a:spcPts val="5"/>
                        </a:spcBef>
                      </a:pPr>
                      <a:r>
                        <a:rPr sz="300" b="1" spc="15" dirty="0">
                          <a:latin typeface="Calibri"/>
                          <a:cs typeface="Calibri"/>
                        </a:rPr>
                        <a:t>87,50%</a:t>
                      </a:r>
                      <a:endParaRPr sz="300">
                        <a:latin typeface="Calibri"/>
                        <a:cs typeface="Calibri"/>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a:lnSpc>
                          <a:spcPct val="100000"/>
                        </a:lnSpc>
                        <a:spcBef>
                          <a:spcPts val="50"/>
                        </a:spcBef>
                      </a:pPr>
                      <a:endParaRPr sz="350">
                        <a:latin typeface="Times New Roman"/>
                        <a:cs typeface="Times New Roman"/>
                      </a:endParaRPr>
                    </a:p>
                    <a:p>
                      <a:pPr marR="200660" algn="r">
                        <a:lnSpc>
                          <a:spcPct val="100000"/>
                        </a:lnSpc>
                        <a:spcBef>
                          <a:spcPts val="5"/>
                        </a:spcBef>
                      </a:pPr>
                      <a:r>
                        <a:rPr sz="300" b="1" spc="-5" dirty="0">
                          <a:latin typeface="Calibri"/>
                          <a:cs typeface="Calibri"/>
                        </a:rPr>
                        <a:t>12,50%</a:t>
                      </a:r>
                      <a:endParaRPr sz="300">
                        <a:latin typeface="Calibri"/>
                        <a:cs typeface="Calibri"/>
                      </a:endParaRPr>
                    </a:p>
                  </a:txBody>
                  <a:tcPr marL="0" marR="0" marT="0" marB="0">
                    <a:lnL w="23225">
                      <a:solidFill>
                        <a:srgbClr val="000000"/>
                      </a:solidFill>
                      <a:prstDash val="solid"/>
                    </a:lnL>
                    <a:lnR w="3524">
                      <a:solidFill>
                        <a:srgbClr val="000000"/>
                      </a:solidFill>
                      <a:prstDash val="solid"/>
                    </a:lnR>
                    <a:lnT w="8112">
                      <a:solidFill>
                        <a:srgbClr val="000000"/>
                      </a:solidFill>
                      <a:prstDash val="solid"/>
                    </a:lnT>
                  </a:tcPr>
                </a:tc>
                <a:tc rowSpan="4" hMerge="1">
                  <a:txBody>
                    <a:bodyPr/>
                    <a:lstStyle/>
                    <a:p>
                      <a:endParaRPr/>
                    </a:p>
                  </a:txBody>
                  <a:tcPr marL="0" marR="0" marT="0" marB="0"/>
                </a:tc>
                <a:tc rowSpan="4" hMerge="1">
                  <a:txBody>
                    <a:bodyPr/>
                    <a:lstStyle/>
                    <a:p>
                      <a:endParaRPr/>
                    </a:p>
                  </a:txBody>
                  <a:tcPr marL="0" marR="0" marT="0" marB="0"/>
                </a:tc>
                <a:extLst>
                  <a:ext uri="{0D108BD9-81ED-4DB2-BD59-A6C34878D82A}">
                    <a16:rowId xmlns:a16="http://schemas.microsoft.com/office/drawing/2014/main" xmlns="" val="10000"/>
                  </a:ext>
                </a:extLst>
              </a:tr>
              <a:tr h="137159">
                <a:tc>
                  <a:txBody>
                    <a:bodyPr/>
                    <a:lstStyle/>
                    <a:p>
                      <a:pPr>
                        <a:lnSpc>
                          <a:spcPct val="100000"/>
                        </a:lnSpc>
                        <a:spcBef>
                          <a:spcPts val="10"/>
                        </a:spcBef>
                      </a:pPr>
                      <a:endParaRPr sz="400">
                        <a:latin typeface="Times New Roman"/>
                        <a:cs typeface="Times New Roman"/>
                      </a:endParaRPr>
                    </a:p>
                    <a:p>
                      <a:pPr marL="10160">
                        <a:lnSpc>
                          <a:spcPct val="100000"/>
                        </a:lnSpc>
                        <a:spcBef>
                          <a:spcPts val="5"/>
                        </a:spcBef>
                      </a:pPr>
                      <a:r>
                        <a:rPr sz="450" spc="10" dirty="0">
                          <a:latin typeface="Calibri"/>
                          <a:cs typeface="Calibri"/>
                        </a:rPr>
                        <a:t>Evli</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a:lnSpc>
                          <a:spcPct val="100000"/>
                        </a:lnSpc>
                        <a:spcBef>
                          <a:spcPts val="10"/>
                        </a:spcBef>
                      </a:pPr>
                      <a:endParaRPr sz="400">
                        <a:latin typeface="Times New Roman"/>
                        <a:cs typeface="Times New Roman"/>
                      </a:endParaRPr>
                    </a:p>
                    <a:p>
                      <a:pPr marL="10160">
                        <a:lnSpc>
                          <a:spcPct val="100000"/>
                        </a:lnSpc>
                        <a:spcBef>
                          <a:spcPts val="5"/>
                        </a:spcBef>
                      </a:pPr>
                      <a:r>
                        <a:rPr sz="450" spc="10" dirty="0">
                          <a:latin typeface="Calibri"/>
                          <a:cs typeface="Calibri"/>
                        </a:rPr>
                        <a:t>35</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a:lnSpc>
                          <a:spcPct val="100000"/>
                        </a:lnSpc>
                        <a:spcBef>
                          <a:spcPts val="10"/>
                        </a:spcBef>
                      </a:pPr>
                      <a:endParaRPr sz="400">
                        <a:latin typeface="Times New Roman"/>
                        <a:cs typeface="Times New Roman"/>
                      </a:endParaRPr>
                    </a:p>
                    <a:p>
                      <a:pPr marL="8255" algn="ctr">
                        <a:lnSpc>
                          <a:spcPct val="100000"/>
                        </a:lnSpc>
                        <a:spcBef>
                          <a:spcPts val="5"/>
                        </a:spcBef>
                      </a:pPr>
                      <a:r>
                        <a:rPr sz="450" spc="10" dirty="0">
                          <a:latin typeface="Calibri"/>
                          <a:cs typeface="Calibri"/>
                        </a:rPr>
                        <a:t>87.50%</a:t>
                      </a:r>
                      <a:endParaRPr sz="450">
                        <a:latin typeface="Calibri"/>
                        <a:cs typeface="Calibri"/>
                      </a:endParaRPr>
                    </a:p>
                  </a:txBody>
                  <a:tcPr marL="0" marR="0" marT="0" marB="0">
                    <a:lnL w="4572">
                      <a:solidFill>
                        <a:srgbClr val="000000"/>
                      </a:solidFill>
                      <a:prstDash val="solid"/>
                    </a:lnL>
                    <a:lnR w="23225">
                      <a:solidFill>
                        <a:srgbClr val="000000"/>
                      </a:solidFill>
                      <a:prstDash val="solid"/>
                    </a:lnR>
                    <a:lnT w="4572">
                      <a:solidFill>
                        <a:srgbClr val="000000"/>
                      </a:solidFill>
                      <a:prstDash val="solid"/>
                    </a:lnT>
                    <a:lnB w="4572">
                      <a:solidFill>
                        <a:srgbClr val="000000"/>
                      </a:solidFill>
                      <a:prstDash val="solid"/>
                    </a:lnB>
                  </a:tcPr>
                </a:tc>
                <a:tc gridSpan="3" vMerge="1">
                  <a:txBody>
                    <a:bodyPr/>
                    <a:lstStyle/>
                    <a:p>
                      <a:endParaRPr/>
                    </a:p>
                  </a:txBody>
                  <a:tcPr marL="0" marR="0" marT="0" marB="0">
                    <a:lnL w="23225">
                      <a:solidFill>
                        <a:srgbClr val="000000"/>
                      </a:solidFill>
                      <a:prstDash val="solid"/>
                    </a:lnL>
                    <a:lnR w="3524">
                      <a:solidFill>
                        <a:srgbClr val="000000"/>
                      </a:solidFill>
                      <a:prstDash val="solid"/>
                    </a:lnR>
                    <a:lnT w="8112">
                      <a:solidFill>
                        <a:srgbClr val="000000"/>
                      </a:solidFill>
                      <a:prstDash val="solid"/>
                    </a:lnT>
                  </a:tcPr>
                </a:tc>
                <a:tc hMerge="1" vMerge="1">
                  <a:txBody>
                    <a:bodyPr/>
                    <a:lstStyle/>
                    <a:p>
                      <a:endParaRPr/>
                    </a:p>
                  </a:txBody>
                  <a:tcPr marL="0" marR="0" marT="0" marB="0"/>
                </a:tc>
                <a:tc hMerge="1" vMerge="1">
                  <a:txBody>
                    <a:bodyPr/>
                    <a:lstStyle/>
                    <a:p>
                      <a:endParaRPr/>
                    </a:p>
                  </a:txBody>
                  <a:tcPr marL="0" marR="0" marT="0" marB="0"/>
                </a:tc>
                <a:extLst>
                  <a:ext uri="{0D108BD9-81ED-4DB2-BD59-A6C34878D82A}">
                    <a16:rowId xmlns:a16="http://schemas.microsoft.com/office/drawing/2014/main" xmlns="" val="10001"/>
                  </a:ext>
                </a:extLst>
              </a:tr>
              <a:tr h="137159">
                <a:tc>
                  <a:txBody>
                    <a:bodyPr/>
                    <a:lstStyle/>
                    <a:p>
                      <a:pPr>
                        <a:lnSpc>
                          <a:spcPct val="100000"/>
                        </a:lnSpc>
                        <a:spcBef>
                          <a:spcPts val="10"/>
                        </a:spcBef>
                      </a:pPr>
                      <a:endParaRPr sz="400">
                        <a:latin typeface="Times New Roman"/>
                        <a:cs typeface="Times New Roman"/>
                      </a:endParaRPr>
                    </a:p>
                    <a:p>
                      <a:pPr marL="10160">
                        <a:lnSpc>
                          <a:spcPct val="100000"/>
                        </a:lnSpc>
                        <a:spcBef>
                          <a:spcPts val="5"/>
                        </a:spcBef>
                      </a:pPr>
                      <a:r>
                        <a:rPr sz="450" spc="10" dirty="0">
                          <a:latin typeface="Calibri"/>
                          <a:cs typeface="Calibri"/>
                        </a:rPr>
                        <a:t>Bekar</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a:lnSpc>
                          <a:spcPct val="100000"/>
                        </a:lnSpc>
                        <a:spcBef>
                          <a:spcPts val="10"/>
                        </a:spcBef>
                      </a:pPr>
                      <a:endParaRPr sz="400">
                        <a:latin typeface="Times New Roman"/>
                        <a:cs typeface="Times New Roman"/>
                      </a:endParaRPr>
                    </a:p>
                    <a:p>
                      <a:pPr marL="10160">
                        <a:lnSpc>
                          <a:spcPct val="100000"/>
                        </a:lnSpc>
                        <a:spcBef>
                          <a:spcPts val="5"/>
                        </a:spcBef>
                      </a:pPr>
                      <a:r>
                        <a:rPr sz="450" dirty="0">
                          <a:latin typeface="Calibri"/>
                          <a:cs typeface="Calibri"/>
                        </a:rPr>
                        <a:t>5</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a:lnSpc>
                          <a:spcPct val="100000"/>
                        </a:lnSpc>
                        <a:spcBef>
                          <a:spcPts val="10"/>
                        </a:spcBef>
                      </a:pPr>
                      <a:endParaRPr sz="400">
                        <a:latin typeface="Times New Roman"/>
                        <a:cs typeface="Times New Roman"/>
                      </a:endParaRPr>
                    </a:p>
                    <a:p>
                      <a:pPr marL="8255" algn="ctr">
                        <a:lnSpc>
                          <a:spcPct val="100000"/>
                        </a:lnSpc>
                        <a:spcBef>
                          <a:spcPts val="5"/>
                        </a:spcBef>
                      </a:pPr>
                      <a:r>
                        <a:rPr sz="450" spc="10" dirty="0">
                          <a:latin typeface="Calibri"/>
                          <a:cs typeface="Calibri"/>
                        </a:rPr>
                        <a:t>12.50%</a:t>
                      </a:r>
                      <a:endParaRPr sz="450">
                        <a:latin typeface="Calibri"/>
                        <a:cs typeface="Calibri"/>
                      </a:endParaRPr>
                    </a:p>
                  </a:txBody>
                  <a:tcPr marL="0" marR="0" marT="0" marB="0">
                    <a:lnL w="4572">
                      <a:solidFill>
                        <a:srgbClr val="000000"/>
                      </a:solidFill>
                      <a:prstDash val="solid"/>
                    </a:lnL>
                    <a:lnR w="23225">
                      <a:solidFill>
                        <a:srgbClr val="000000"/>
                      </a:solidFill>
                      <a:prstDash val="solid"/>
                    </a:lnR>
                    <a:lnT w="4572">
                      <a:solidFill>
                        <a:srgbClr val="000000"/>
                      </a:solidFill>
                      <a:prstDash val="solid"/>
                    </a:lnT>
                    <a:lnB w="4572">
                      <a:solidFill>
                        <a:srgbClr val="000000"/>
                      </a:solidFill>
                      <a:prstDash val="solid"/>
                    </a:lnB>
                  </a:tcPr>
                </a:tc>
                <a:tc gridSpan="3" vMerge="1">
                  <a:txBody>
                    <a:bodyPr/>
                    <a:lstStyle/>
                    <a:p>
                      <a:endParaRPr/>
                    </a:p>
                  </a:txBody>
                  <a:tcPr marL="0" marR="0" marT="0" marB="0">
                    <a:lnL w="23225">
                      <a:solidFill>
                        <a:srgbClr val="000000"/>
                      </a:solidFill>
                      <a:prstDash val="solid"/>
                    </a:lnL>
                    <a:lnR w="3524">
                      <a:solidFill>
                        <a:srgbClr val="000000"/>
                      </a:solidFill>
                      <a:prstDash val="solid"/>
                    </a:lnR>
                    <a:lnT w="8112">
                      <a:solidFill>
                        <a:srgbClr val="000000"/>
                      </a:solidFill>
                      <a:prstDash val="solid"/>
                    </a:lnT>
                  </a:tcPr>
                </a:tc>
                <a:tc hMerge="1" vMerge="1">
                  <a:txBody>
                    <a:bodyPr/>
                    <a:lstStyle/>
                    <a:p>
                      <a:endParaRPr/>
                    </a:p>
                  </a:txBody>
                  <a:tcPr marL="0" marR="0" marT="0" marB="0"/>
                </a:tc>
                <a:tc hMerge="1" vMerge="1">
                  <a:txBody>
                    <a:bodyPr/>
                    <a:lstStyle/>
                    <a:p>
                      <a:endParaRPr/>
                    </a:p>
                  </a:txBody>
                  <a:tcPr marL="0" marR="0" marT="0" marB="0"/>
                </a:tc>
                <a:extLst>
                  <a:ext uri="{0D108BD9-81ED-4DB2-BD59-A6C34878D82A}">
                    <a16:rowId xmlns:a16="http://schemas.microsoft.com/office/drawing/2014/main" xmlns="" val="10002"/>
                  </a:ext>
                </a:extLst>
              </a:tr>
              <a:tr h="64707">
                <a:tc rowSpan="2">
                  <a:txBody>
                    <a:bodyPr/>
                    <a:lstStyle/>
                    <a:p>
                      <a:pPr>
                        <a:lnSpc>
                          <a:spcPct val="100000"/>
                        </a:lnSpc>
                        <a:spcBef>
                          <a:spcPts val="10"/>
                        </a:spcBef>
                      </a:pPr>
                      <a:endParaRPr sz="400">
                        <a:latin typeface="Times New Roman"/>
                        <a:cs typeface="Times New Roman"/>
                      </a:endParaRPr>
                    </a:p>
                    <a:p>
                      <a:pPr marL="10160">
                        <a:lnSpc>
                          <a:spcPct val="100000"/>
                        </a:lnSpc>
                        <a:spcBef>
                          <a:spcPts val="5"/>
                        </a:spcBef>
                      </a:pPr>
                      <a:r>
                        <a:rPr sz="450" b="1" spc="10" dirty="0">
                          <a:latin typeface="Calibri"/>
                          <a:cs typeface="Calibri"/>
                        </a:rPr>
                        <a:t>Toplam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tcPr>
                </a:tc>
                <a:tc rowSpan="2">
                  <a:txBody>
                    <a:bodyPr/>
                    <a:lstStyle/>
                    <a:p>
                      <a:pPr>
                        <a:lnSpc>
                          <a:spcPct val="100000"/>
                        </a:lnSpc>
                        <a:spcBef>
                          <a:spcPts val="10"/>
                        </a:spcBef>
                      </a:pPr>
                      <a:endParaRPr sz="400" dirty="0">
                        <a:latin typeface="Times New Roman"/>
                        <a:cs typeface="Times New Roman"/>
                      </a:endParaRPr>
                    </a:p>
                    <a:p>
                      <a:pPr marL="10160">
                        <a:lnSpc>
                          <a:spcPct val="100000"/>
                        </a:lnSpc>
                        <a:spcBef>
                          <a:spcPts val="5"/>
                        </a:spcBef>
                      </a:pPr>
                      <a:r>
                        <a:rPr sz="450" b="1" spc="10" dirty="0">
                          <a:latin typeface="Calibri"/>
                          <a:cs typeface="Calibri"/>
                        </a:rPr>
                        <a:t>40</a:t>
                      </a:r>
                      <a:endParaRPr sz="450" dirty="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tcPr>
                </a:tc>
                <a:tc rowSpan="2">
                  <a:txBody>
                    <a:bodyPr/>
                    <a:lstStyle/>
                    <a:p>
                      <a:pPr>
                        <a:lnSpc>
                          <a:spcPct val="100000"/>
                        </a:lnSpc>
                        <a:spcBef>
                          <a:spcPts val="10"/>
                        </a:spcBef>
                      </a:pPr>
                      <a:endParaRPr sz="400">
                        <a:latin typeface="Times New Roman"/>
                        <a:cs typeface="Times New Roman"/>
                      </a:endParaRPr>
                    </a:p>
                    <a:p>
                      <a:pPr marL="115570">
                        <a:lnSpc>
                          <a:spcPct val="100000"/>
                        </a:lnSpc>
                        <a:spcBef>
                          <a:spcPts val="5"/>
                        </a:spcBef>
                      </a:pPr>
                      <a:r>
                        <a:rPr sz="450" b="1" spc="10" dirty="0">
                          <a:latin typeface="Calibri"/>
                          <a:cs typeface="Calibri"/>
                        </a:rPr>
                        <a:t>100.00%</a:t>
                      </a:r>
                      <a:endParaRPr sz="450">
                        <a:latin typeface="Calibri"/>
                        <a:cs typeface="Calibri"/>
                      </a:endParaRPr>
                    </a:p>
                  </a:txBody>
                  <a:tcPr marL="0" marR="0" marT="0" marB="0">
                    <a:lnL w="4572">
                      <a:solidFill>
                        <a:srgbClr val="000000"/>
                      </a:solidFill>
                      <a:prstDash val="solid"/>
                    </a:lnL>
                    <a:lnR w="23225">
                      <a:solidFill>
                        <a:srgbClr val="000000"/>
                      </a:solidFill>
                      <a:prstDash val="solid"/>
                    </a:lnR>
                    <a:lnT w="4572">
                      <a:solidFill>
                        <a:srgbClr val="000000"/>
                      </a:solidFill>
                      <a:prstDash val="solid"/>
                    </a:lnT>
                  </a:tcPr>
                </a:tc>
                <a:tc gridSpan="3" vMerge="1">
                  <a:txBody>
                    <a:bodyPr/>
                    <a:lstStyle/>
                    <a:p>
                      <a:endParaRPr/>
                    </a:p>
                  </a:txBody>
                  <a:tcPr marL="0" marR="0" marT="0" marB="0">
                    <a:lnL w="23225">
                      <a:solidFill>
                        <a:srgbClr val="000000"/>
                      </a:solidFill>
                      <a:prstDash val="solid"/>
                    </a:lnL>
                    <a:lnR w="3524">
                      <a:solidFill>
                        <a:srgbClr val="000000"/>
                      </a:solidFill>
                      <a:prstDash val="solid"/>
                    </a:lnR>
                    <a:lnT w="8112">
                      <a:solidFill>
                        <a:srgbClr val="000000"/>
                      </a:solidFill>
                      <a:prstDash val="solid"/>
                    </a:lnT>
                  </a:tcPr>
                </a:tc>
                <a:tc hMerge="1" vMerge="1">
                  <a:txBody>
                    <a:bodyPr/>
                    <a:lstStyle/>
                    <a:p>
                      <a:endParaRPr/>
                    </a:p>
                  </a:txBody>
                  <a:tcPr marL="0" marR="0" marT="0" marB="0"/>
                </a:tc>
                <a:tc hMerge="1" vMerge="1">
                  <a:txBody>
                    <a:bodyPr/>
                    <a:lstStyle/>
                    <a:p>
                      <a:endParaRPr/>
                    </a:p>
                  </a:txBody>
                  <a:tcPr marL="0" marR="0" marT="0" marB="0"/>
                </a:tc>
                <a:extLst>
                  <a:ext uri="{0D108BD9-81ED-4DB2-BD59-A6C34878D82A}">
                    <a16:rowId xmlns:a16="http://schemas.microsoft.com/office/drawing/2014/main" xmlns="" val="10003"/>
                  </a:ext>
                </a:extLst>
              </a:tr>
              <a:tr h="72452">
                <a:tc vMerge="1">
                  <a:txBody>
                    <a:bodyPr/>
                    <a:lstStyle/>
                    <a:p>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tcPr>
                </a:tc>
                <a:tc vMerge="1">
                  <a:txBody>
                    <a:bodyPr/>
                    <a:lstStyle/>
                    <a:p>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tcPr>
                </a:tc>
                <a:tc vMerge="1">
                  <a:txBody>
                    <a:bodyPr/>
                    <a:lstStyle/>
                    <a:p>
                      <a:endParaRPr/>
                    </a:p>
                  </a:txBody>
                  <a:tcPr marL="0" marR="0" marT="0" marB="0">
                    <a:lnL w="4572">
                      <a:solidFill>
                        <a:srgbClr val="000000"/>
                      </a:solidFill>
                      <a:prstDash val="solid"/>
                    </a:lnL>
                    <a:lnR w="23225">
                      <a:solidFill>
                        <a:srgbClr val="000000"/>
                      </a:solidFill>
                      <a:prstDash val="solid"/>
                    </a:lnR>
                    <a:lnT w="4572">
                      <a:solidFill>
                        <a:srgbClr val="000000"/>
                      </a:solidFill>
                      <a:prstDash val="solid"/>
                    </a:lnT>
                  </a:tcPr>
                </a:tc>
                <a:tc>
                  <a:txBody>
                    <a:bodyPr/>
                    <a:lstStyle/>
                    <a:p>
                      <a:endParaRPr sz="450">
                        <a:latin typeface="Calibri"/>
                        <a:cs typeface="Calibri"/>
                      </a:endParaRPr>
                    </a:p>
                  </a:txBody>
                  <a:tcPr marL="0" marR="0" marT="0" marB="0">
                    <a:lnL w="23225">
                      <a:solidFill>
                        <a:srgbClr val="000000"/>
                      </a:solidFill>
                      <a:prstDash val="solid"/>
                    </a:lnL>
                  </a:tcPr>
                </a:tc>
                <a:tc>
                  <a:txBody>
                    <a:bodyPr/>
                    <a:lstStyle/>
                    <a:p>
                      <a:pPr marL="293370">
                        <a:lnSpc>
                          <a:spcPct val="100000"/>
                        </a:lnSpc>
                        <a:spcBef>
                          <a:spcPts val="15"/>
                        </a:spcBef>
                        <a:tabLst>
                          <a:tab pos="652780" algn="l"/>
                        </a:tabLst>
                      </a:pPr>
                      <a:r>
                        <a:rPr sz="350" b="1" spc="5" dirty="0">
                          <a:latin typeface="Calibri"/>
                          <a:cs typeface="Calibri"/>
                        </a:rPr>
                        <a:t>Evli	Bekar</a:t>
                      </a:r>
                      <a:endParaRPr sz="350">
                        <a:latin typeface="Calibri"/>
                        <a:cs typeface="Calibri"/>
                      </a:endParaRPr>
                    </a:p>
                  </a:txBody>
                  <a:tcPr marL="0" marR="0" marT="0" marB="0"/>
                </a:tc>
                <a:tc>
                  <a:txBody>
                    <a:bodyPr/>
                    <a:lstStyle/>
                    <a:p>
                      <a:endParaRPr sz="350">
                        <a:latin typeface="Calibri"/>
                        <a:cs typeface="Calibri"/>
                      </a:endParaRPr>
                    </a:p>
                  </a:txBody>
                  <a:tcPr marL="0" marR="0" marT="0" marB="0">
                    <a:lnR w="3524">
                      <a:solidFill>
                        <a:srgbClr val="000000"/>
                      </a:solidFill>
                      <a:prstDash val="solid"/>
                    </a:lnR>
                  </a:tcPr>
                </a:tc>
                <a:extLst>
                  <a:ext uri="{0D108BD9-81ED-4DB2-BD59-A6C34878D82A}">
                    <a16:rowId xmlns:a16="http://schemas.microsoft.com/office/drawing/2014/main" xmlns="" val="10004"/>
                  </a:ext>
                </a:extLst>
              </a:tr>
            </a:tbl>
          </a:graphicData>
        </a:graphic>
      </p:graphicFrame>
      <p:graphicFrame>
        <p:nvGraphicFramePr>
          <p:cNvPr id="8" name="object 8"/>
          <p:cNvGraphicFramePr>
            <a:graphicFrameLocks noGrp="1"/>
          </p:cNvGraphicFramePr>
          <p:nvPr/>
        </p:nvGraphicFramePr>
        <p:xfrm>
          <a:off x="1969261" y="3150255"/>
          <a:ext cx="3601590" cy="693416"/>
        </p:xfrm>
        <a:graphic>
          <a:graphicData uri="http://schemas.openxmlformats.org/drawingml/2006/table">
            <a:tbl>
              <a:tblPr firstRow="1" bandRow="1">
                <a:tableStyleId>{2D5ABB26-0587-4C30-8999-92F81FD0307C}</a:tableStyleId>
              </a:tblPr>
              <a:tblGrid>
                <a:gridCol w="719708">
                  <a:extLst>
                    <a:ext uri="{9D8B030D-6E8A-4147-A177-3AD203B41FA5}">
                      <a16:colId xmlns:a16="http://schemas.microsoft.com/office/drawing/2014/main" xmlns="" val="20000"/>
                    </a:ext>
                  </a:extLst>
                </a:gridCol>
                <a:gridCol w="1066800">
                  <a:extLst>
                    <a:ext uri="{9D8B030D-6E8A-4147-A177-3AD203B41FA5}">
                      <a16:colId xmlns:a16="http://schemas.microsoft.com/office/drawing/2014/main" xmlns="" val="20001"/>
                    </a:ext>
                  </a:extLst>
                </a:gridCol>
                <a:gridCol w="449444">
                  <a:extLst>
                    <a:ext uri="{9D8B030D-6E8A-4147-A177-3AD203B41FA5}">
                      <a16:colId xmlns:a16="http://schemas.microsoft.com/office/drawing/2014/main" xmlns="" val="20002"/>
                    </a:ext>
                  </a:extLst>
                </a:gridCol>
                <a:gridCol w="1365638">
                  <a:extLst>
                    <a:ext uri="{9D8B030D-6E8A-4147-A177-3AD203B41FA5}">
                      <a16:colId xmlns:a16="http://schemas.microsoft.com/office/drawing/2014/main" xmlns="" val="20003"/>
                    </a:ext>
                  </a:extLst>
                </a:gridCol>
              </a:tblGrid>
              <a:tr h="164591">
                <a:tc>
                  <a:txBody>
                    <a:bodyPr/>
                    <a:lstStyle/>
                    <a:p>
                      <a:pPr marL="8890" algn="ctr">
                        <a:lnSpc>
                          <a:spcPct val="100000"/>
                        </a:lnSpc>
                        <a:spcBef>
                          <a:spcPts val="280"/>
                        </a:spcBef>
                      </a:pPr>
                      <a:r>
                        <a:rPr sz="450" b="1" spc="10" dirty="0">
                          <a:latin typeface="Calibri"/>
                          <a:cs typeface="Calibri"/>
                        </a:rPr>
                        <a:t>Cevaplar</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gn="ctr">
                        <a:lnSpc>
                          <a:spcPct val="100000"/>
                        </a:lnSpc>
                        <a:spcBef>
                          <a:spcPts val="280"/>
                        </a:spcBef>
                      </a:pPr>
                      <a:r>
                        <a:rPr sz="450" b="1" spc="-5" dirty="0">
                          <a:latin typeface="Calibri"/>
                          <a:cs typeface="Calibri"/>
                        </a:rPr>
                        <a:t>Ce</a:t>
                      </a:r>
                      <a:r>
                        <a:rPr sz="450" b="1" dirty="0">
                          <a:latin typeface="Calibri"/>
                          <a:cs typeface="Calibri"/>
                        </a:rPr>
                        <a:t>vap Sayısı</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635" algn="ctr">
                        <a:lnSpc>
                          <a:spcPct val="100000"/>
                        </a:lnSpc>
                        <a:spcBef>
                          <a:spcPts val="315"/>
                        </a:spcBef>
                      </a:pPr>
                      <a:r>
                        <a:rPr sz="450" b="1" dirty="0">
                          <a:latin typeface="Calibri"/>
                          <a:cs typeface="Calibri"/>
                        </a:rPr>
                        <a:t>Y</a:t>
                      </a:r>
                      <a:r>
                        <a:rPr sz="450" b="1" spc="-10" dirty="0">
                          <a:latin typeface="Calibri"/>
                          <a:cs typeface="Calibri"/>
                        </a:rPr>
                        <a:t>ü</a:t>
                      </a:r>
                      <a:r>
                        <a:rPr sz="450" b="1" dirty="0">
                          <a:latin typeface="Calibri"/>
                          <a:cs typeface="Calibri"/>
                        </a:rPr>
                        <a:t>z</a:t>
                      </a:r>
                      <a:r>
                        <a:rPr sz="450" b="1" spc="-5" dirty="0">
                          <a:latin typeface="Calibri"/>
                          <a:cs typeface="Calibri"/>
                        </a:rPr>
                        <a:t>d</a:t>
                      </a:r>
                      <a:r>
                        <a:rPr sz="450" b="1" dirty="0">
                          <a:latin typeface="Calibri"/>
                          <a:cs typeface="Calibri"/>
                        </a:rPr>
                        <a:t>e</a:t>
                      </a:r>
                      <a:r>
                        <a:rPr sz="450" b="1" spc="5" dirty="0">
                          <a:latin typeface="Calibri"/>
                          <a:cs typeface="Calibri"/>
                        </a:rPr>
                        <a:t> </a:t>
                      </a:r>
                      <a:r>
                        <a:rPr sz="450" b="1" dirty="0">
                          <a:latin typeface="Calibri"/>
                          <a:cs typeface="Calibri"/>
                        </a:rPr>
                        <a:t>O</a:t>
                      </a:r>
                      <a:r>
                        <a:rPr sz="450" b="1" spc="-5" dirty="0">
                          <a:latin typeface="Calibri"/>
                          <a:cs typeface="Calibri"/>
                        </a:rPr>
                        <a:t>r</a:t>
                      </a:r>
                      <a:r>
                        <a:rPr sz="450" b="1" dirty="0">
                          <a:latin typeface="Calibri"/>
                          <a:cs typeface="Calibri"/>
                        </a:rPr>
                        <a:t>a</a:t>
                      </a:r>
                      <a:r>
                        <a:rPr sz="450" b="1" spc="-10" dirty="0">
                          <a:latin typeface="Calibri"/>
                          <a:cs typeface="Calibri"/>
                        </a:rPr>
                        <a:t>n</a:t>
                      </a:r>
                      <a:r>
                        <a:rPr sz="450" b="1" dirty="0">
                          <a:latin typeface="Calibri"/>
                          <a:cs typeface="Calibri"/>
                        </a:rPr>
                        <a:t>ı</a:t>
                      </a:r>
                      <a:endParaRPr sz="450">
                        <a:latin typeface="Calibri"/>
                        <a:cs typeface="Calibri"/>
                      </a:endParaRPr>
                    </a:p>
                  </a:txBody>
                  <a:tcPr marL="0" marR="0" marT="0" marB="0">
                    <a:lnL w="4572">
                      <a:solidFill>
                        <a:srgbClr val="000000"/>
                      </a:solidFill>
                      <a:prstDash val="solid"/>
                    </a:lnL>
                    <a:lnR w="25130">
                      <a:solidFill>
                        <a:srgbClr val="000000"/>
                      </a:solidFill>
                      <a:prstDash val="solid"/>
                    </a:lnR>
                    <a:lnT w="4572">
                      <a:solidFill>
                        <a:srgbClr val="000000"/>
                      </a:solidFill>
                      <a:prstDash val="solid"/>
                    </a:lnT>
                    <a:lnB w="4572">
                      <a:solidFill>
                        <a:srgbClr val="000000"/>
                      </a:solidFill>
                      <a:prstDash val="solid"/>
                    </a:lnB>
                  </a:tcPr>
                </a:tc>
                <a:tc rowSpan="6">
                  <a:txBody>
                    <a:bodyPr/>
                    <a:lstStyle/>
                    <a:p>
                      <a:pPr marL="93345">
                        <a:lnSpc>
                          <a:spcPct val="100000"/>
                        </a:lnSpc>
                        <a:spcBef>
                          <a:spcPts val="360"/>
                        </a:spcBef>
                        <a:tabLst>
                          <a:tab pos="988060" algn="l"/>
                        </a:tabLst>
                      </a:pPr>
                      <a:r>
                        <a:rPr sz="300" b="1" spc="15" dirty="0">
                          <a:latin typeface="Calibri"/>
                          <a:cs typeface="Calibri"/>
                        </a:rPr>
                        <a:t>75,00%	</a:t>
                      </a:r>
                      <a:r>
                        <a:rPr sz="450" b="1" spc="22" baseline="-37037" dirty="0">
                          <a:latin typeface="Calibri"/>
                          <a:cs typeface="Calibri"/>
                        </a:rPr>
                        <a:t>15,00%</a:t>
                      </a:r>
                      <a:endParaRPr sz="450" baseline="-37037">
                        <a:latin typeface="Calibri"/>
                        <a:cs typeface="Calibri"/>
                      </a:endParaRPr>
                    </a:p>
                    <a:p>
                      <a:pPr>
                        <a:lnSpc>
                          <a:spcPct val="100000"/>
                        </a:lnSpc>
                      </a:pPr>
                      <a:endParaRPr sz="500">
                        <a:latin typeface="Times New Roman"/>
                        <a:cs typeface="Times New Roman"/>
                      </a:endParaRPr>
                    </a:p>
                    <a:p>
                      <a:pPr>
                        <a:lnSpc>
                          <a:spcPct val="100000"/>
                        </a:lnSpc>
                      </a:pPr>
                      <a:endParaRPr sz="500">
                        <a:latin typeface="Times New Roman"/>
                        <a:cs typeface="Times New Roman"/>
                      </a:endParaRPr>
                    </a:p>
                    <a:p>
                      <a:pPr>
                        <a:lnSpc>
                          <a:spcPct val="100000"/>
                        </a:lnSpc>
                        <a:spcBef>
                          <a:spcPts val="5"/>
                        </a:spcBef>
                      </a:pPr>
                      <a:endParaRPr sz="400">
                        <a:latin typeface="Times New Roman"/>
                        <a:cs typeface="Times New Roman"/>
                      </a:endParaRPr>
                    </a:p>
                    <a:p>
                      <a:pPr marR="162560" algn="r">
                        <a:lnSpc>
                          <a:spcPct val="100000"/>
                        </a:lnSpc>
                      </a:pPr>
                      <a:r>
                        <a:rPr sz="300" b="1" spc="-5" dirty="0">
                          <a:latin typeface="Calibri"/>
                          <a:cs typeface="Calibri"/>
                        </a:rPr>
                        <a:t>2,50%</a:t>
                      </a:r>
                      <a:endParaRPr sz="300">
                        <a:latin typeface="Calibri"/>
                        <a:cs typeface="Calibri"/>
                      </a:endParaRPr>
                    </a:p>
                    <a:p>
                      <a:pPr>
                        <a:lnSpc>
                          <a:spcPct val="100000"/>
                        </a:lnSpc>
                      </a:pPr>
                      <a:endParaRPr sz="300">
                        <a:latin typeface="Times New Roman"/>
                        <a:cs typeface="Times New Roman"/>
                      </a:endParaRPr>
                    </a:p>
                    <a:p>
                      <a:pPr>
                        <a:lnSpc>
                          <a:spcPct val="100000"/>
                        </a:lnSpc>
                        <a:spcBef>
                          <a:spcPts val="50"/>
                        </a:spcBef>
                      </a:pPr>
                      <a:endParaRPr sz="400">
                        <a:latin typeface="Times New Roman"/>
                        <a:cs typeface="Times New Roman"/>
                      </a:endParaRPr>
                    </a:p>
                    <a:p>
                      <a:pPr marR="160020" algn="r">
                        <a:lnSpc>
                          <a:spcPct val="100000"/>
                        </a:lnSpc>
                      </a:pPr>
                      <a:r>
                        <a:rPr sz="300" b="1" dirty="0">
                          <a:latin typeface="Calibri"/>
                          <a:cs typeface="Calibri"/>
                        </a:rPr>
                        <a:t>7,50%</a:t>
                      </a:r>
                      <a:endParaRPr sz="300">
                        <a:latin typeface="Calibri"/>
                        <a:cs typeface="Calibri"/>
                      </a:endParaRPr>
                    </a:p>
                    <a:p>
                      <a:pPr>
                        <a:lnSpc>
                          <a:spcPct val="100000"/>
                        </a:lnSpc>
                      </a:pPr>
                      <a:endParaRPr sz="300">
                        <a:latin typeface="Times New Roman"/>
                        <a:cs typeface="Times New Roman"/>
                      </a:endParaRPr>
                    </a:p>
                    <a:p>
                      <a:pPr>
                        <a:lnSpc>
                          <a:spcPct val="100000"/>
                        </a:lnSpc>
                        <a:spcBef>
                          <a:spcPts val="30"/>
                        </a:spcBef>
                      </a:pPr>
                      <a:endParaRPr sz="350">
                        <a:latin typeface="Times New Roman"/>
                        <a:cs typeface="Times New Roman"/>
                      </a:endParaRPr>
                    </a:p>
                    <a:p>
                      <a:pPr marR="128905" algn="r">
                        <a:lnSpc>
                          <a:spcPct val="100000"/>
                        </a:lnSpc>
                        <a:tabLst>
                          <a:tab pos="253365" algn="l"/>
                          <a:tab pos="508000" algn="l"/>
                          <a:tab pos="761365" algn="l"/>
                        </a:tabLst>
                      </a:pPr>
                      <a:r>
                        <a:rPr sz="350" b="1" spc="5" dirty="0">
                          <a:latin typeface="Calibri"/>
                          <a:cs typeface="Calibri"/>
                        </a:rPr>
                        <a:t>18-30	31-40	41-50	</a:t>
                      </a:r>
                      <a:r>
                        <a:rPr sz="350" b="1" spc="10" dirty="0">
                          <a:latin typeface="Calibri"/>
                          <a:cs typeface="Calibri"/>
                        </a:rPr>
                        <a:t>51</a:t>
                      </a:r>
                      <a:r>
                        <a:rPr sz="350" b="1" spc="-45" dirty="0">
                          <a:latin typeface="Calibri"/>
                          <a:cs typeface="Calibri"/>
                        </a:rPr>
                        <a:t> </a:t>
                      </a:r>
                      <a:r>
                        <a:rPr sz="350" b="1" spc="5" dirty="0">
                          <a:latin typeface="Calibri"/>
                          <a:cs typeface="Calibri"/>
                        </a:rPr>
                        <a:t>veya</a:t>
                      </a:r>
                      <a:r>
                        <a:rPr sz="350" b="1" spc="-45" dirty="0">
                          <a:latin typeface="Calibri"/>
                          <a:cs typeface="Calibri"/>
                        </a:rPr>
                        <a:t> </a:t>
                      </a:r>
                      <a:r>
                        <a:rPr sz="350" b="1" spc="5" dirty="0">
                          <a:latin typeface="Calibri"/>
                          <a:cs typeface="Calibri"/>
                        </a:rPr>
                        <a:t>üzeri</a:t>
                      </a:r>
                      <a:endParaRPr sz="350">
                        <a:latin typeface="Calibri"/>
                        <a:cs typeface="Calibri"/>
                      </a:endParaRPr>
                    </a:p>
                  </a:txBody>
                  <a:tcPr marL="0" marR="0" marT="0" marB="0">
                    <a:lnL w="25130">
                      <a:solidFill>
                        <a:srgbClr val="000000"/>
                      </a:solidFill>
                      <a:prstDash val="solid"/>
                    </a:lnL>
                    <a:lnR w="3524">
                      <a:solidFill>
                        <a:srgbClr val="000000"/>
                      </a:solidFill>
                      <a:prstDash val="solid"/>
                    </a:lnR>
                    <a:lnT w="8594">
                      <a:solidFill>
                        <a:srgbClr val="000000"/>
                      </a:solidFill>
                      <a:prstDash val="solid"/>
                    </a:lnT>
                    <a:lnB w="3524">
                      <a:solidFill>
                        <a:srgbClr val="000000"/>
                      </a:solidFill>
                      <a:prstDash val="solid"/>
                    </a:lnB>
                  </a:tcPr>
                </a:tc>
                <a:extLst>
                  <a:ext uri="{0D108BD9-81ED-4DB2-BD59-A6C34878D82A}">
                    <a16:rowId xmlns:a16="http://schemas.microsoft.com/office/drawing/2014/main" xmlns="" val="10000"/>
                  </a:ext>
                </a:extLst>
              </a:tr>
              <a:tr h="108203">
                <a:tc>
                  <a:txBody>
                    <a:bodyPr/>
                    <a:lstStyle/>
                    <a:p>
                      <a:pPr marL="10160">
                        <a:lnSpc>
                          <a:spcPct val="100000"/>
                        </a:lnSpc>
                        <a:spcBef>
                          <a:spcPts val="245"/>
                        </a:spcBef>
                      </a:pPr>
                      <a:r>
                        <a:rPr sz="450" spc="5" dirty="0">
                          <a:latin typeface="Calibri"/>
                          <a:cs typeface="Calibri"/>
                        </a:rPr>
                        <a:t>18-30</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245"/>
                        </a:spcBef>
                      </a:pPr>
                      <a:r>
                        <a:rPr sz="450" dirty="0">
                          <a:latin typeface="Calibri"/>
                          <a:cs typeface="Calibri"/>
                        </a:rPr>
                        <a:t>3</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8255" algn="ctr">
                        <a:lnSpc>
                          <a:spcPct val="100000"/>
                        </a:lnSpc>
                        <a:spcBef>
                          <a:spcPts val="245"/>
                        </a:spcBef>
                      </a:pPr>
                      <a:r>
                        <a:rPr sz="450" spc="10" dirty="0">
                          <a:latin typeface="Calibri"/>
                          <a:cs typeface="Calibri"/>
                        </a:rPr>
                        <a:t>7.50%</a:t>
                      </a:r>
                      <a:endParaRPr sz="450">
                        <a:latin typeface="Calibri"/>
                        <a:cs typeface="Calibri"/>
                      </a:endParaRPr>
                    </a:p>
                  </a:txBody>
                  <a:tcPr marL="0" marR="0" marT="0" marB="0">
                    <a:lnL w="4572">
                      <a:solidFill>
                        <a:srgbClr val="000000"/>
                      </a:solidFill>
                      <a:prstDash val="solid"/>
                    </a:lnL>
                    <a:lnR w="25130">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25130">
                      <a:solidFill>
                        <a:srgbClr val="000000"/>
                      </a:solidFill>
                      <a:prstDash val="solid"/>
                    </a:lnL>
                    <a:lnR w="3524">
                      <a:solidFill>
                        <a:srgbClr val="000000"/>
                      </a:solidFill>
                      <a:prstDash val="solid"/>
                    </a:lnR>
                    <a:lnT w="8594">
                      <a:solidFill>
                        <a:srgbClr val="000000"/>
                      </a:solidFill>
                      <a:prstDash val="solid"/>
                    </a:lnT>
                    <a:lnB w="3524">
                      <a:solidFill>
                        <a:srgbClr val="000000"/>
                      </a:solidFill>
                      <a:prstDash val="solid"/>
                    </a:lnB>
                  </a:tcPr>
                </a:tc>
                <a:extLst>
                  <a:ext uri="{0D108BD9-81ED-4DB2-BD59-A6C34878D82A}">
                    <a16:rowId xmlns:a16="http://schemas.microsoft.com/office/drawing/2014/main" xmlns="" val="10001"/>
                  </a:ext>
                </a:extLst>
              </a:tr>
              <a:tr h="108204">
                <a:tc>
                  <a:txBody>
                    <a:bodyPr/>
                    <a:lstStyle/>
                    <a:p>
                      <a:pPr marL="10160">
                        <a:lnSpc>
                          <a:spcPct val="100000"/>
                        </a:lnSpc>
                        <a:spcBef>
                          <a:spcPts val="245"/>
                        </a:spcBef>
                      </a:pPr>
                      <a:r>
                        <a:rPr sz="450" spc="5" dirty="0">
                          <a:latin typeface="Calibri"/>
                          <a:cs typeface="Calibri"/>
                        </a:rPr>
                        <a:t>31-40</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1">
                      <a:solidFill>
                        <a:srgbClr val="000000"/>
                      </a:solidFill>
                      <a:prstDash val="solid"/>
                    </a:lnB>
                  </a:tcPr>
                </a:tc>
                <a:tc>
                  <a:txBody>
                    <a:bodyPr/>
                    <a:lstStyle/>
                    <a:p>
                      <a:pPr marL="10160">
                        <a:lnSpc>
                          <a:spcPct val="100000"/>
                        </a:lnSpc>
                        <a:spcBef>
                          <a:spcPts val="245"/>
                        </a:spcBef>
                      </a:pPr>
                      <a:r>
                        <a:rPr sz="450" spc="10" dirty="0">
                          <a:latin typeface="Calibri"/>
                          <a:cs typeface="Calibri"/>
                        </a:rPr>
                        <a:t>30</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1">
                      <a:solidFill>
                        <a:srgbClr val="000000"/>
                      </a:solidFill>
                      <a:prstDash val="solid"/>
                    </a:lnB>
                  </a:tcPr>
                </a:tc>
                <a:tc>
                  <a:txBody>
                    <a:bodyPr/>
                    <a:lstStyle/>
                    <a:p>
                      <a:pPr marL="8255" algn="ctr">
                        <a:lnSpc>
                          <a:spcPct val="100000"/>
                        </a:lnSpc>
                        <a:spcBef>
                          <a:spcPts val="245"/>
                        </a:spcBef>
                      </a:pPr>
                      <a:r>
                        <a:rPr sz="450" spc="10" dirty="0">
                          <a:latin typeface="Calibri"/>
                          <a:cs typeface="Calibri"/>
                        </a:rPr>
                        <a:t>75.00%</a:t>
                      </a:r>
                      <a:endParaRPr sz="450">
                        <a:latin typeface="Calibri"/>
                        <a:cs typeface="Calibri"/>
                      </a:endParaRPr>
                    </a:p>
                  </a:txBody>
                  <a:tcPr marL="0" marR="0" marT="0" marB="0">
                    <a:lnL w="4572">
                      <a:solidFill>
                        <a:srgbClr val="000000"/>
                      </a:solidFill>
                      <a:prstDash val="solid"/>
                    </a:lnL>
                    <a:lnR w="25130">
                      <a:solidFill>
                        <a:srgbClr val="000000"/>
                      </a:solidFill>
                      <a:prstDash val="solid"/>
                    </a:lnR>
                    <a:lnT w="4572">
                      <a:solidFill>
                        <a:srgbClr val="000000"/>
                      </a:solidFill>
                      <a:prstDash val="solid"/>
                    </a:lnT>
                    <a:lnB w="4571">
                      <a:solidFill>
                        <a:srgbClr val="000000"/>
                      </a:solidFill>
                      <a:prstDash val="solid"/>
                    </a:lnB>
                  </a:tcPr>
                </a:tc>
                <a:tc vMerge="1">
                  <a:txBody>
                    <a:bodyPr/>
                    <a:lstStyle/>
                    <a:p>
                      <a:endParaRPr/>
                    </a:p>
                  </a:txBody>
                  <a:tcPr marL="0" marR="0" marT="0" marB="0">
                    <a:lnL w="25130">
                      <a:solidFill>
                        <a:srgbClr val="000000"/>
                      </a:solidFill>
                      <a:prstDash val="solid"/>
                    </a:lnL>
                    <a:lnR w="3524">
                      <a:solidFill>
                        <a:srgbClr val="000000"/>
                      </a:solidFill>
                      <a:prstDash val="solid"/>
                    </a:lnR>
                    <a:lnT w="8594">
                      <a:solidFill>
                        <a:srgbClr val="000000"/>
                      </a:solidFill>
                      <a:prstDash val="solid"/>
                    </a:lnT>
                    <a:lnB w="3524">
                      <a:solidFill>
                        <a:srgbClr val="000000"/>
                      </a:solidFill>
                      <a:prstDash val="solid"/>
                    </a:lnB>
                  </a:tcPr>
                </a:tc>
                <a:extLst>
                  <a:ext uri="{0D108BD9-81ED-4DB2-BD59-A6C34878D82A}">
                    <a16:rowId xmlns:a16="http://schemas.microsoft.com/office/drawing/2014/main" xmlns="" val="10002"/>
                  </a:ext>
                </a:extLst>
              </a:tr>
              <a:tr h="100583">
                <a:tc>
                  <a:txBody>
                    <a:bodyPr/>
                    <a:lstStyle/>
                    <a:p>
                      <a:pPr marL="10160">
                        <a:lnSpc>
                          <a:spcPct val="100000"/>
                        </a:lnSpc>
                        <a:spcBef>
                          <a:spcPts val="185"/>
                        </a:spcBef>
                      </a:pPr>
                      <a:r>
                        <a:rPr sz="450" spc="5" dirty="0">
                          <a:latin typeface="Calibri"/>
                          <a:cs typeface="Calibri"/>
                        </a:rPr>
                        <a:t>41-50</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2">
                      <a:solidFill>
                        <a:srgbClr val="000000"/>
                      </a:solidFill>
                      <a:prstDash val="solid"/>
                    </a:lnB>
                  </a:tcPr>
                </a:tc>
                <a:tc>
                  <a:txBody>
                    <a:bodyPr/>
                    <a:lstStyle/>
                    <a:p>
                      <a:pPr marL="10160">
                        <a:lnSpc>
                          <a:spcPct val="100000"/>
                        </a:lnSpc>
                        <a:spcBef>
                          <a:spcPts val="185"/>
                        </a:spcBef>
                      </a:pPr>
                      <a:r>
                        <a:rPr sz="450" dirty="0">
                          <a:latin typeface="Calibri"/>
                          <a:cs typeface="Calibri"/>
                        </a:rPr>
                        <a:t>6</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2">
                      <a:solidFill>
                        <a:srgbClr val="000000"/>
                      </a:solidFill>
                      <a:prstDash val="solid"/>
                    </a:lnB>
                  </a:tcPr>
                </a:tc>
                <a:tc>
                  <a:txBody>
                    <a:bodyPr/>
                    <a:lstStyle/>
                    <a:p>
                      <a:pPr marL="8255" algn="ctr">
                        <a:lnSpc>
                          <a:spcPct val="100000"/>
                        </a:lnSpc>
                        <a:spcBef>
                          <a:spcPts val="185"/>
                        </a:spcBef>
                      </a:pPr>
                      <a:r>
                        <a:rPr sz="450" spc="10" dirty="0">
                          <a:latin typeface="Calibri"/>
                          <a:cs typeface="Calibri"/>
                        </a:rPr>
                        <a:t>15.00%</a:t>
                      </a:r>
                      <a:endParaRPr sz="450">
                        <a:latin typeface="Calibri"/>
                        <a:cs typeface="Calibri"/>
                      </a:endParaRPr>
                    </a:p>
                  </a:txBody>
                  <a:tcPr marL="0" marR="0" marT="0" marB="0">
                    <a:lnL w="4572">
                      <a:solidFill>
                        <a:srgbClr val="000000"/>
                      </a:solidFill>
                      <a:prstDash val="solid"/>
                    </a:lnL>
                    <a:lnR w="25130">
                      <a:solidFill>
                        <a:srgbClr val="000000"/>
                      </a:solidFill>
                      <a:prstDash val="solid"/>
                    </a:lnR>
                    <a:lnT w="4571">
                      <a:solidFill>
                        <a:srgbClr val="000000"/>
                      </a:solidFill>
                      <a:prstDash val="solid"/>
                    </a:lnT>
                    <a:lnB w="4572">
                      <a:solidFill>
                        <a:srgbClr val="000000"/>
                      </a:solidFill>
                      <a:prstDash val="solid"/>
                    </a:lnB>
                  </a:tcPr>
                </a:tc>
                <a:tc vMerge="1">
                  <a:txBody>
                    <a:bodyPr/>
                    <a:lstStyle/>
                    <a:p>
                      <a:endParaRPr/>
                    </a:p>
                  </a:txBody>
                  <a:tcPr marL="0" marR="0" marT="0" marB="0">
                    <a:lnL w="25130">
                      <a:solidFill>
                        <a:srgbClr val="000000"/>
                      </a:solidFill>
                      <a:prstDash val="solid"/>
                    </a:lnL>
                    <a:lnR w="3524">
                      <a:solidFill>
                        <a:srgbClr val="000000"/>
                      </a:solidFill>
                      <a:prstDash val="solid"/>
                    </a:lnR>
                    <a:lnT w="8594">
                      <a:solidFill>
                        <a:srgbClr val="000000"/>
                      </a:solidFill>
                      <a:prstDash val="solid"/>
                    </a:lnT>
                    <a:lnB w="3524">
                      <a:solidFill>
                        <a:srgbClr val="000000"/>
                      </a:solidFill>
                      <a:prstDash val="solid"/>
                    </a:lnB>
                  </a:tcPr>
                </a:tc>
                <a:extLst>
                  <a:ext uri="{0D108BD9-81ED-4DB2-BD59-A6C34878D82A}">
                    <a16:rowId xmlns:a16="http://schemas.microsoft.com/office/drawing/2014/main" xmlns="" val="10003"/>
                  </a:ext>
                </a:extLst>
              </a:tr>
              <a:tr h="100584">
                <a:tc>
                  <a:txBody>
                    <a:bodyPr/>
                    <a:lstStyle/>
                    <a:p>
                      <a:pPr marL="10160">
                        <a:lnSpc>
                          <a:spcPct val="100000"/>
                        </a:lnSpc>
                        <a:spcBef>
                          <a:spcPts val="185"/>
                        </a:spcBef>
                      </a:pPr>
                      <a:r>
                        <a:rPr sz="450" spc="10" dirty="0">
                          <a:latin typeface="Calibri"/>
                          <a:cs typeface="Calibri"/>
                        </a:rPr>
                        <a:t>51</a:t>
                      </a:r>
                      <a:r>
                        <a:rPr sz="450" spc="-40" dirty="0">
                          <a:latin typeface="Calibri"/>
                          <a:cs typeface="Calibri"/>
                        </a:rPr>
                        <a:t> </a:t>
                      </a:r>
                      <a:r>
                        <a:rPr sz="450" spc="10" dirty="0">
                          <a:latin typeface="Calibri"/>
                          <a:cs typeface="Calibri"/>
                        </a:rPr>
                        <a:t>veya</a:t>
                      </a:r>
                      <a:r>
                        <a:rPr sz="450" spc="-40" dirty="0">
                          <a:latin typeface="Calibri"/>
                          <a:cs typeface="Calibri"/>
                        </a:rPr>
                        <a:t> </a:t>
                      </a:r>
                      <a:r>
                        <a:rPr sz="450" spc="10" dirty="0">
                          <a:latin typeface="Calibri"/>
                          <a:cs typeface="Calibri"/>
                        </a:rPr>
                        <a:t>üzeri</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1">
                      <a:solidFill>
                        <a:srgbClr val="000000"/>
                      </a:solidFill>
                      <a:prstDash val="solid"/>
                    </a:lnB>
                  </a:tcPr>
                </a:tc>
                <a:tc>
                  <a:txBody>
                    <a:bodyPr/>
                    <a:lstStyle/>
                    <a:p>
                      <a:pPr marL="10160">
                        <a:lnSpc>
                          <a:spcPct val="100000"/>
                        </a:lnSpc>
                        <a:spcBef>
                          <a:spcPts val="185"/>
                        </a:spcBef>
                      </a:pPr>
                      <a:r>
                        <a:rPr sz="450" dirty="0">
                          <a:latin typeface="Calibri"/>
                          <a:cs typeface="Calibri"/>
                        </a:rPr>
                        <a:t>1</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1">
                      <a:solidFill>
                        <a:srgbClr val="000000"/>
                      </a:solidFill>
                      <a:prstDash val="solid"/>
                    </a:lnB>
                  </a:tcPr>
                </a:tc>
                <a:tc>
                  <a:txBody>
                    <a:bodyPr/>
                    <a:lstStyle/>
                    <a:p>
                      <a:pPr marL="8255" algn="ctr">
                        <a:lnSpc>
                          <a:spcPct val="100000"/>
                        </a:lnSpc>
                        <a:spcBef>
                          <a:spcPts val="185"/>
                        </a:spcBef>
                      </a:pPr>
                      <a:r>
                        <a:rPr sz="450" spc="10" dirty="0">
                          <a:latin typeface="Calibri"/>
                          <a:cs typeface="Calibri"/>
                        </a:rPr>
                        <a:t>2.50%</a:t>
                      </a:r>
                      <a:endParaRPr sz="450">
                        <a:latin typeface="Calibri"/>
                        <a:cs typeface="Calibri"/>
                      </a:endParaRPr>
                    </a:p>
                  </a:txBody>
                  <a:tcPr marL="0" marR="0" marT="0" marB="0">
                    <a:lnL w="4572">
                      <a:solidFill>
                        <a:srgbClr val="000000"/>
                      </a:solidFill>
                      <a:prstDash val="solid"/>
                    </a:lnL>
                    <a:lnR w="25130">
                      <a:solidFill>
                        <a:srgbClr val="000000"/>
                      </a:solidFill>
                      <a:prstDash val="solid"/>
                    </a:lnR>
                    <a:lnT w="4572">
                      <a:solidFill>
                        <a:srgbClr val="000000"/>
                      </a:solidFill>
                      <a:prstDash val="solid"/>
                    </a:lnT>
                    <a:lnB w="4571">
                      <a:solidFill>
                        <a:srgbClr val="000000"/>
                      </a:solidFill>
                      <a:prstDash val="solid"/>
                    </a:lnB>
                  </a:tcPr>
                </a:tc>
                <a:tc vMerge="1">
                  <a:txBody>
                    <a:bodyPr/>
                    <a:lstStyle/>
                    <a:p>
                      <a:endParaRPr/>
                    </a:p>
                  </a:txBody>
                  <a:tcPr marL="0" marR="0" marT="0" marB="0">
                    <a:lnL w="25130">
                      <a:solidFill>
                        <a:srgbClr val="000000"/>
                      </a:solidFill>
                      <a:prstDash val="solid"/>
                    </a:lnL>
                    <a:lnR w="3524">
                      <a:solidFill>
                        <a:srgbClr val="000000"/>
                      </a:solidFill>
                      <a:prstDash val="solid"/>
                    </a:lnR>
                    <a:lnT w="8594">
                      <a:solidFill>
                        <a:srgbClr val="000000"/>
                      </a:solidFill>
                      <a:prstDash val="solid"/>
                    </a:lnT>
                    <a:lnB w="3524">
                      <a:solidFill>
                        <a:srgbClr val="000000"/>
                      </a:solidFill>
                      <a:prstDash val="solid"/>
                    </a:lnB>
                  </a:tcPr>
                </a:tc>
                <a:extLst>
                  <a:ext uri="{0D108BD9-81ED-4DB2-BD59-A6C34878D82A}">
                    <a16:rowId xmlns:a16="http://schemas.microsoft.com/office/drawing/2014/main" xmlns="" val="10004"/>
                  </a:ext>
                </a:extLst>
              </a:tr>
              <a:tr h="111251">
                <a:tc>
                  <a:txBody>
                    <a:bodyPr/>
                    <a:lstStyle/>
                    <a:p>
                      <a:pPr marL="10160">
                        <a:lnSpc>
                          <a:spcPct val="100000"/>
                        </a:lnSpc>
                        <a:spcBef>
                          <a:spcPts val="270"/>
                        </a:spcBef>
                      </a:pPr>
                      <a:r>
                        <a:rPr sz="450" b="1" spc="10" dirty="0">
                          <a:latin typeface="Calibri"/>
                          <a:cs typeface="Calibri"/>
                        </a:rPr>
                        <a:t>Toplam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10160">
                        <a:lnSpc>
                          <a:spcPct val="100000"/>
                        </a:lnSpc>
                        <a:spcBef>
                          <a:spcPts val="270"/>
                        </a:spcBef>
                      </a:pPr>
                      <a:r>
                        <a:rPr sz="450" b="1" spc="10" dirty="0">
                          <a:latin typeface="Calibri"/>
                          <a:cs typeface="Calibri"/>
                        </a:rPr>
                        <a:t>40</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10160" algn="ctr">
                        <a:lnSpc>
                          <a:spcPct val="100000"/>
                        </a:lnSpc>
                        <a:spcBef>
                          <a:spcPts val="270"/>
                        </a:spcBef>
                      </a:pPr>
                      <a:r>
                        <a:rPr sz="450" b="1" spc="10" dirty="0">
                          <a:latin typeface="Calibri"/>
                          <a:cs typeface="Calibri"/>
                        </a:rPr>
                        <a:t>100.00%</a:t>
                      </a:r>
                      <a:endParaRPr sz="450">
                        <a:latin typeface="Calibri"/>
                        <a:cs typeface="Calibri"/>
                      </a:endParaRPr>
                    </a:p>
                  </a:txBody>
                  <a:tcPr marL="0" marR="0" marT="0" marB="0">
                    <a:lnL w="4572">
                      <a:solidFill>
                        <a:srgbClr val="000000"/>
                      </a:solidFill>
                      <a:prstDash val="solid"/>
                    </a:lnL>
                    <a:lnR w="25130">
                      <a:solidFill>
                        <a:srgbClr val="000000"/>
                      </a:solidFill>
                      <a:prstDash val="solid"/>
                    </a:lnR>
                    <a:lnT w="4571">
                      <a:solidFill>
                        <a:srgbClr val="000000"/>
                      </a:solidFill>
                      <a:prstDash val="solid"/>
                    </a:lnT>
                    <a:lnB w="4571">
                      <a:solidFill>
                        <a:srgbClr val="000000"/>
                      </a:solidFill>
                      <a:prstDash val="solid"/>
                    </a:lnB>
                  </a:tcPr>
                </a:tc>
                <a:tc vMerge="1">
                  <a:txBody>
                    <a:bodyPr/>
                    <a:lstStyle/>
                    <a:p>
                      <a:endParaRPr/>
                    </a:p>
                  </a:txBody>
                  <a:tcPr marL="0" marR="0" marT="0" marB="0">
                    <a:lnL w="25130">
                      <a:solidFill>
                        <a:srgbClr val="000000"/>
                      </a:solidFill>
                      <a:prstDash val="solid"/>
                    </a:lnL>
                    <a:lnR w="3524">
                      <a:solidFill>
                        <a:srgbClr val="000000"/>
                      </a:solidFill>
                      <a:prstDash val="solid"/>
                    </a:lnR>
                    <a:lnT w="8594">
                      <a:solidFill>
                        <a:srgbClr val="000000"/>
                      </a:solidFill>
                      <a:prstDash val="solid"/>
                    </a:lnT>
                    <a:lnB w="3524">
                      <a:solidFill>
                        <a:srgbClr val="000000"/>
                      </a:solidFill>
                      <a:prstDash val="solid"/>
                    </a:lnB>
                  </a:tcPr>
                </a:tc>
                <a:extLst>
                  <a:ext uri="{0D108BD9-81ED-4DB2-BD59-A6C34878D82A}">
                    <a16:rowId xmlns:a16="http://schemas.microsoft.com/office/drawing/2014/main" xmlns="" val="10005"/>
                  </a:ext>
                </a:extLst>
              </a:tr>
            </a:tbl>
          </a:graphicData>
        </a:graphic>
      </p:graphicFrame>
      <p:graphicFrame>
        <p:nvGraphicFramePr>
          <p:cNvPr id="9" name="object 9"/>
          <p:cNvGraphicFramePr>
            <a:graphicFrameLocks noGrp="1"/>
          </p:cNvGraphicFramePr>
          <p:nvPr/>
        </p:nvGraphicFramePr>
        <p:xfrm>
          <a:off x="1969261" y="4209923"/>
          <a:ext cx="3621529" cy="701036"/>
        </p:xfrm>
        <a:graphic>
          <a:graphicData uri="http://schemas.openxmlformats.org/drawingml/2006/table">
            <a:tbl>
              <a:tblPr firstRow="1" bandRow="1">
                <a:tableStyleId>{2D5ABB26-0587-4C30-8999-92F81FD0307C}</a:tableStyleId>
              </a:tblPr>
              <a:tblGrid>
                <a:gridCol w="719708">
                  <a:extLst>
                    <a:ext uri="{9D8B030D-6E8A-4147-A177-3AD203B41FA5}">
                      <a16:colId xmlns:a16="http://schemas.microsoft.com/office/drawing/2014/main" xmlns="" val="20000"/>
                    </a:ext>
                  </a:extLst>
                </a:gridCol>
                <a:gridCol w="1066800">
                  <a:extLst>
                    <a:ext uri="{9D8B030D-6E8A-4147-A177-3AD203B41FA5}">
                      <a16:colId xmlns:a16="http://schemas.microsoft.com/office/drawing/2014/main" xmlns="" val="20001"/>
                    </a:ext>
                  </a:extLst>
                </a:gridCol>
                <a:gridCol w="450151">
                  <a:extLst>
                    <a:ext uri="{9D8B030D-6E8A-4147-A177-3AD203B41FA5}">
                      <a16:colId xmlns:a16="http://schemas.microsoft.com/office/drawing/2014/main" xmlns="" val="20002"/>
                    </a:ext>
                  </a:extLst>
                </a:gridCol>
                <a:gridCol w="106616">
                  <a:extLst>
                    <a:ext uri="{9D8B030D-6E8A-4147-A177-3AD203B41FA5}">
                      <a16:colId xmlns:a16="http://schemas.microsoft.com/office/drawing/2014/main" xmlns="" val="20003"/>
                    </a:ext>
                  </a:extLst>
                </a:gridCol>
                <a:gridCol w="1168095">
                  <a:extLst>
                    <a:ext uri="{9D8B030D-6E8A-4147-A177-3AD203B41FA5}">
                      <a16:colId xmlns:a16="http://schemas.microsoft.com/office/drawing/2014/main" xmlns="" val="20004"/>
                    </a:ext>
                  </a:extLst>
                </a:gridCol>
                <a:gridCol w="110159">
                  <a:extLst>
                    <a:ext uri="{9D8B030D-6E8A-4147-A177-3AD203B41FA5}">
                      <a16:colId xmlns:a16="http://schemas.microsoft.com/office/drawing/2014/main" xmlns="" val="20005"/>
                    </a:ext>
                  </a:extLst>
                </a:gridCol>
              </a:tblGrid>
              <a:tr h="137159">
                <a:tc>
                  <a:txBody>
                    <a:bodyPr/>
                    <a:lstStyle/>
                    <a:p>
                      <a:pPr marL="8890" algn="ctr">
                        <a:lnSpc>
                          <a:spcPct val="100000"/>
                        </a:lnSpc>
                        <a:spcBef>
                          <a:spcPts val="170"/>
                        </a:spcBef>
                      </a:pPr>
                      <a:r>
                        <a:rPr sz="450" b="1" spc="10" dirty="0">
                          <a:latin typeface="Calibri"/>
                          <a:cs typeface="Calibri"/>
                        </a:rPr>
                        <a:t>Cevaplar</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2">
                      <a:solidFill>
                        <a:srgbClr val="000000"/>
                      </a:solidFill>
                      <a:prstDash val="solid"/>
                    </a:lnB>
                  </a:tcPr>
                </a:tc>
                <a:tc>
                  <a:txBody>
                    <a:bodyPr/>
                    <a:lstStyle/>
                    <a:p>
                      <a:pPr marL="10160" algn="ctr">
                        <a:lnSpc>
                          <a:spcPct val="100000"/>
                        </a:lnSpc>
                        <a:spcBef>
                          <a:spcPts val="170"/>
                        </a:spcBef>
                      </a:pPr>
                      <a:r>
                        <a:rPr sz="450" b="1" spc="-5" dirty="0">
                          <a:latin typeface="Calibri"/>
                          <a:cs typeface="Calibri"/>
                        </a:rPr>
                        <a:t>Ce</a:t>
                      </a:r>
                      <a:r>
                        <a:rPr sz="450" b="1" dirty="0">
                          <a:latin typeface="Calibri"/>
                          <a:cs typeface="Calibri"/>
                        </a:rPr>
                        <a:t>vap Sayısı</a:t>
                      </a:r>
                      <a:endParaRPr sz="450" dirty="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2">
                      <a:solidFill>
                        <a:srgbClr val="000000"/>
                      </a:solidFill>
                      <a:prstDash val="solid"/>
                    </a:lnB>
                  </a:tcPr>
                </a:tc>
                <a:tc>
                  <a:txBody>
                    <a:bodyPr/>
                    <a:lstStyle/>
                    <a:p>
                      <a:pPr algn="ctr">
                        <a:lnSpc>
                          <a:spcPct val="100000"/>
                        </a:lnSpc>
                        <a:spcBef>
                          <a:spcPts val="170"/>
                        </a:spcBef>
                      </a:pPr>
                      <a:r>
                        <a:rPr sz="450" b="1" dirty="0">
                          <a:latin typeface="Calibri"/>
                          <a:cs typeface="Calibri"/>
                        </a:rPr>
                        <a:t>Y</a:t>
                      </a:r>
                      <a:r>
                        <a:rPr sz="450" b="1" spc="-10" dirty="0">
                          <a:latin typeface="Calibri"/>
                          <a:cs typeface="Calibri"/>
                        </a:rPr>
                        <a:t>ü</a:t>
                      </a:r>
                      <a:r>
                        <a:rPr sz="450" b="1" dirty="0">
                          <a:latin typeface="Calibri"/>
                          <a:cs typeface="Calibri"/>
                        </a:rPr>
                        <a:t>z</a:t>
                      </a:r>
                      <a:r>
                        <a:rPr sz="450" b="1" spc="-5" dirty="0">
                          <a:latin typeface="Calibri"/>
                          <a:cs typeface="Calibri"/>
                        </a:rPr>
                        <a:t>d</a:t>
                      </a:r>
                      <a:r>
                        <a:rPr sz="450" b="1" dirty="0">
                          <a:latin typeface="Calibri"/>
                          <a:cs typeface="Calibri"/>
                        </a:rPr>
                        <a:t>e</a:t>
                      </a:r>
                      <a:r>
                        <a:rPr sz="450" b="1" spc="5" dirty="0">
                          <a:latin typeface="Calibri"/>
                          <a:cs typeface="Calibri"/>
                        </a:rPr>
                        <a:t> </a:t>
                      </a:r>
                      <a:r>
                        <a:rPr sz="450" b="1" dirty="0">
                          <a:latin typeface="Calibri"/>
                          <a:cs typeface="Calibri"/>
                        </a:rPr>
                        <a:t>O</a:t>
                      </a:r>
                      <a:r>
                        <a:rPr sz="450" b="1" spc="-5" dirty="0">
                          <a:latin typeface="Calibri"/>
                          <a:cs typeface="Calibri"/>
                        </a:rPr>
                        <a:t>r</a:t>
                      </a:r>
                      <a:r>
                        <a:rPr sz="450" b="1" dirty="0">
                          <a:latin typeface="Calibri"/>
                          <a:cs typeface="Calibri"/>
                        </a:rPr>
                        <a:t>a</a:t>
                      </a:r>
                      <a:r>
                        <a:rPr sz="450" b="1" spc="-10" dirty="0">
                          <a:latin typeface="Calibri"/>
                          <a:cs typeface="Calibri"/>
                        </a:rPr>
                        <a:t>n</a:t>
                      </a:r>
                      <a:r>
                        <a:rPr sz="450" b="1" dirty="0">
                          <a:latin typeface="Calibri"/>
                          <a:cs typeface="Calibri"/>
                        </a:rPr>
                        <a:t>ı</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1">
                      <a:solidFill>
                        <a:srgbClr val="000000"/>
                      </a:solidFill>
                      <a:prstDash val="solid"/>
                    </a:lnT>
                    <a:lnB w="4572">
                      <a:solidFill>
                        <a:srgbClr val="000000"/>
                      </a:solidFill>
                      <a:prstDash val="solid"/>
                    </a:lnB>
                  </a:tcPr>
                </a:tc>
                <a:tc rowSpan="5" gridSpan="3">
                  <a:txBody>
                    <a:bodyPr/>
                    <a:lstStyle/>
                    <a:p>
                      <a:pPr marL="161290" algn="ctr">
                        <a:lnSpc>
                          <a:spcPct val="100000"/>
                        </a:lnSpc>
                        <a:spcBef>
                          <a:spcPts val="105"/>
                        </a:spcBef>
                      </a:pPr>
                      <a:r>
                        <a:rPr sz="300" b="1" spc="15" dirty="0">
                          <a:latin typeface="Calibri"/>
                          <a:cs typeface="Calibri"/>
                        </a:rPr>
                        <a:t>42.50%</a:t>
                      </a:r>
                      <a:endParaRPr sz="300">
                        <a:latin typeface="Calibri"/>
                        <a:cs typeface="Calibri"/>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marR="318135" algn="r">
                        <a:lnSpc>
                          <a:spcPct val="100000"/>
                        </a:lnSpc>
                        <a:spcBef>
                          <a:spcPts val="265"/>
                        </a:spcBef>
                      </a:pPr>
                      <a:r>
                        <a:rPr sz="300" b="1" spc="-5" dirty="0">
                          <a:latin typeface="Calibri"/>
                          <a:cs typeface="Calibri"/>
                        </a:rPr>
                        <a:t>00,0%</a:t>
                      </a:r>
                      <a:endParaRPr sz="300">
                        <a:latin typeface="Calibri"/>
                        <a:cs typeface="Calibri"/>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marR="354965" algn="r">
                        <a:lnSpc>
                          <a:spcPct val="100000"/>
                        </a:lnSpc>
                        <a:tabLst>
                          <a:tab pos="733425" algn="l"/>
                        </a:tabLst>
                      </a:pPr>
                      <a:r>
                        <a:rPr sz="300" b="1" dirty="0">
                          <a:latin typeface="Calibri"/>
                          <a:cs typeface="Calibri"/>
                        </a:rPr>
                        <a:t>40</a:t>
                      </a:r>
                      <a:r>
                        <a:rPr sz="300" b="1" spc="-5" dirty="0">
                          <a:latin typeface="Calibri"/>
                          <a:cs typeface="Calibri"/>
                        </a:rPr>
                        <a:t>,</a:t>
                      </a:r>
                      <a:r>
                        <a:rPr sz="300" b="1" dirty="0">
                          <a:latin typeface="Calibri"/>
                          <a:cs typeface="Calibri"/>
                        </a:rPr>
                        <a:t>00%	</a:t>
                      </a:r>
                      <a:r>
                        <a:rPr sz="450" b="1" spc="-7" baseline="9259" dirty="0">
                          <a:latin typeface="Calibri"/>
                          <a:cs typeface="Calibri"/>
                        </a:rPr>
                        <a:t>17,50%</a:t>
                      </a:r>
                      <a:endParaRPr sz="450" baseline="9259">
                        <a:latin typeface="Calibri"/>
                        <a:cs typeface="Calibri"/>
                      </a:endParaRPr>
                    </a:p>
                  </a:txBody>
                  <a:tcPr marL="0" marR="0" marT="0" marB="0">
                    <a:lnL w="3524">
                      <a:solidFill>
                        <a:srgbClr val="000000"/>
                      </a:solidFill>
                      <a:prstDash val="solid"/>
                    </a:lnL>
                    <a:lnR w="3524">
                      <a:solidFill>
                        <a:srgbClr val="000000"/>
                      </a:solidFill>
                      <a:prstDash val="solid"/>
                    </a:lnR>
                    <a:lnT w="3524">
                      <a:solidFill>
                        <a:srgbClr val="000000"/>
                      </a:solidFill>
                      <a:prstDash val="solid"/>
                    </a:lnT>
                  </a:tcPr>
                </a:tc>
                <a:tc rowSpan="5" hMerge="1">
                  <a:txBody>
                    <a:bodyPr/>
                    <a:lstStyle/>
                    <a:p>
                      <a:endParaRPr/>
                    </a:p>
                  </a:txBody>
                  <a:tcPr marL="0" marR="0" marT="0" marB="0"/>
                </a:tc>
                <a:tc rowSpan="5" hMerge="1">
                  <a:txBody>
                    <a:bodyPr/>
                    <a:lstStyle/>
                    <a:p>
                      <a:endParaRPr/>
                    </a:p>
                  </a:txBody>
                  <a:tcPr marL="0" marR="0" marT="0" marB="0"/>
                </a:tc>
                <a:extLst>
                  <a:ext uri="{0D108BD9-81ED-4DB2-BD59-A6C34878D82A}">
                    <a16:rowId xmlns:a16="http://schemas.microsoft.com/office/drawing/2014/main" xmlns="" val="10000"/>
                  </a:ext>
                </a:extLst>
              </a:tr>
              <a:tr h="112775">
                <a:tc>
                  <a:txBody>
                    <a:bodyPr/>
                    <a:lstStyle/>
                    <a:p>
                      <a:pPr marL="10160">
                        <a:lnSpc>
                          <a:spcPct val="100000"/>
                        </a:lnSpc>
                        <a:spcBef>
                          <a:spcPts val="280"/>
                        </a:spcBef>
                      </a:pPr>
                      <a:r>
                        <a:rPr sz="450" spc="10" dirty="0">
                          <a:latin typeface="Calibri"/>
                          <a:cs typeface="Calibri"/>
                        </a:rPr>
                        <a:t>Lise</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280"/>
                        </a:spcBef>
                      </a:pPr>
                      <a:r>
                        <a:rPr sz="450" dirty="0">
                          <a:latin typeface="Calibri"/>
                          <a:cs typeface="Calibri"/>
                        </a:rPr>
                        <a:t>0</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algn="ctr">
                        <a:lnSpc>
                          <a:spcPct val="100000"/>
                        </a:lnSpc>
                        <a:spcBef>
                          <a:spcPts val="280"/>
                        </a:spcBef>
                      </a:pPr>
                      <a:r>
                        <a:rPr sz="450" spc="10" dirty="0">
                          <a:latin typeface="Calibri"/>
                          <a:cs typeface="Calibri"/>
                        </a:rPr>
                        <a:t>0.00%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gridSpan="3" vMerge="1">
                  <a:txBody>
                    <a:bodyPr/>
                    <a:lstStyle/>
                    <a:p>
                      <a:endParaRPr/>
                    </a:p>
                  </a:txBody>
                  <a:tcPr marL="0" marR="0" marT="0" marB="0">
                    <a:lnL w="3524">
                      <a:solidFill>
                        <a:srgbClr val="000000"/>
                      </a:solidFill>
                      <a:prstDash val="solid"/>
                    </a:lnL>
                    <a:lnR w="3524">
                      <a:solidFill>
                        <a:srgbClr val="000000"/>
                      </a:solidFill>
                      <a:prstDash val="solid"/>
                    </a:lnR>
                    <a:lnT w="3524">
                      <a:solidFill>
                        <a:srgbClr val="000000"/>
                      </a:solidFill>
                      <a:prstDash val="solid"/>
                    </a:lnT>
                  </a:tcPr>
                </a:tc>
                <a:tc hMerge="1" vMerge="1">
                  <a:txBody>
                    <a:bodyPr/>
                    <a:lstStyle/>
                    <a:p>
                      <a:endParaRPr/>
                    </a:p>
                  </a:txBody>
                  <a:tcPr marL="0" marR="0" marT="0" marB="0"/>
                </a:tc>
                <a:tc hMerge="1" vMerge="1">
                  <a:txBody>
                    <a:bodyPr/>
                    <a:lstStyle/>
                    <a:p>
                      <a:endParaRPr/>
                    </a:p>
                  </a:txBody>
                  <a:tcPr marL="0" marR="0" marT="0" marB="0"/>
                </a:tc>
                <a:extLst>
                  <a:ext uri="{0D108BD9-81ED-4DB2-BD59-A6C34878D82A}">
                    <a16:rowId xmlns:a16="http://schemas.microsoft.com/office/drawing/2014/main" xmlns="" val="10001"/>
                  </a:ext>
                </a:extLst>
              </a:tr>
              <a:tr h="112776">
                <a:tc>
                  <a:txBody>
                    <a:bodyPr/>
                    <a:lstStyle/>
                    <a:p>
                      <a:pPr marL="10160">
                        <a:lnSpc>
                          <a:spcPct val="100000"/>
                        </a:lnSpc>
                        <a:spcBef>
                          <a:spcPts val="280"/>
                        </a:spcBef>
                      </a:pPr>
                      <a:r>
                        <a:rPr sz="450" spc="-10" dirty="0">
                          <a:latin typeface="Calibri"/>
                          <a:cs typeface="Calibri"/>
                        </a:rPr>
                        <a:t>Ö</a:t>
                      </a:r>
                      <a:r>
                        <a:rPr sz="450" dirty="0">
                          <a:latin typeface="Calibri"/>
                          <a:cs typeface="Calibri"/>
                        </a:rPr>
                        <a:t>n</a:t>
                      </a:r>
                      <a:r>
                        <a:rPr sz="450" spc="5" dirty="0">
                          <a:latin typeface="Calibri"/>
                          <a:cs typeface="Calibri"/>
                        </a:rPr>
                        <a:t> </a:t>
                      </a:r>
                      <a:r>
                        <a:rPr sz="450" dirty="0">
                          <a:latin typeface="Calibri"/>
                          <a:cs typeface="Calibri"/>
                        </a:rPr>
                        <a:t>L</a:t>
                      </a:r>
                      <a:r>
                        <a:rPr sz="450" spc="-5" dirty="0">
                          <a:latin typeface="Calibri"/>
                          <a:cs typeface="Calibri"/>
                        </a:rPr>
                        <a:t>i</a:t>
                      </a:r>
                      <a:r>
                        <a:rPr sz="450" dirty="0">
                          <a:latin typeface="Calibri"/>
                          <a:cs typeface="Calibri"/>
                        </a:rPr>
                        <a:t>s</a:t>
                      </a:r>
                      <a:r>
                        <a:rPr sz="450" spc="-5" dirty="0">
                          <a:latin typeface="Calibri"/>
                          <a:cs typeface="Calibri"/>
                        </a:rPr>
                        <a:t>a</a:t>
                      </a:r>
                      <a:r>
                        <a:rPr sz="450" dirty="0">
                          <a:latin typeface="Calibri"/>
                          <a:cs typeface="Calibri"/>
                        </a:rPr>
                        <a:t>ns</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1">
                      <a:solidFill>
                        <a:srgbClr val="000000"/>
                      </a:solidFill>
                      <a:prstDash val="solid"/>
                    </a:lnB>
                  </a:tcPr>
                </a:tc>
                <a:tc>
                  <a:txBody>
                    <a:bodyPr/>
                    <a:lstStyle/>
                    <a:p>
                      <a:pPr marL="10160">
                        <a:lnSpc>
                          <a:spcPct val="100000"/>
                        </a:lnSpc>
                        <a:spcBef>
                          <a:spcPts val="280"/>
                        </a:spcBef>
                      </a:pPr>
                      <a:r>
                        <a:rPr sz="450" dirty="0">
                          <a:latin typeface="Calibri"/>
                          <a:cs typeface="Calibri"/>
                        </a:rPr>
                        <a:t>7</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1">
                      <a:solidFill>
                        <a:srgbClr val="000000"/>
                      </a:solidFill>
                      <a:prstDash val="solid"/>
                    </a:lnB>
                  </a:tcPr>
                </a:tc>
                <a:tc>
                  <a:txBody>
                    <a:bodyPr/>
                    <a:lstStyle/>
                    <a:p>
                      <a:pPr algn="ctr">
                        <a:lnSpc>
                          <a:spcPct val="100000"/>
                        </a:lnSpc>
                        <a:spcBef>
                          <a:spcPts val="280"/>
                        </a:spcBef>
                      </a:pPr>
                      <a:r>
                        <a:rPr sz="450" spc="10" dirty="0">
                          <a:latin typeface="Calibri"/>
                          <a:cs typeface="Calibri"/>
                        </a:rPr>
                        <a:t>17.50%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1">
                      <a:solidFill>
                        <a:srgbClr val="000000"/>
                      </a:solidFill>
                      <a:prstDash val="solid"/>
                    </a:lnB>
                  </a:tcPr>
                </a:tc>
                <a:tc gridSpan="3" vMerge="1">
                  <a:txBody>
                    <a:bodyPr/>
                    <a:lstStyle/>
                    <a:p>
                      <a:endParaRPr/>
                    </a:p>
                  </a:txBody>
                  <a:tcPr marL="0" marR="0" marT="0" marB="0">
                    <a:lnL w="3524">
                      <a:solidFill>
                        <a:srgbClr val="000000"/>
                      </a:solidFill>
                      <a:prstDash val="solid"/>
                    </a:lnL>
                    <a:lnR w="3524">
                      <a:solidFill>
                        <a:srgbClr val="000000"/>
                      </a:solidFill>
                      <a:prstDash val="solid"/>
                    </a:lnR>
                    <a:lnT w="3524">
                      <a:solidFill>
                        <a:srgbClr val="000000"/>
                      </a:solidFill>
                      <a:prstDash val="solid"/>
                    </a:lnT>
                  </a:tcPr>
                </a:tc>
                <a:tc hMerge="1" vMerge="1">
                  <a:txBody>
                    <a:bodyPr/>
                    <a:lstStyle/>
                    <a:p>
                      <a:endParaRPr/>
                    </a:p>
                  </a:txBody>
                  <a:tcPr marL="0" marR="0" marT="0" marB="0"/>
                </a:tc>
                <a:tc hMerge="1" vMerge="1">
                  <a:txBody>
                    <a:bodyPr/>
                    <a:lstStyle/>
                    <a:p>
                      <a:endParaRPr/>
                    </a:p>
                  </a:txBody>
                  <a:tcPr marL="0" marR="0" marT="0" marB="0"/>
                </a:tc>
                <a:extLst>
                  <a:ext uri="{0D108BD9-81ED-4DB2-BD59-A6C34878D82A}">
                    <a16:rowId xmlns:a16="http://schemas.microsoft.com/office/drawing/2014/main" xmlns="" val="10002"/>
                  </a:ext>
                </a:extLst>
              </a:tr>
              <a:tr h="112775">
                <a:tc>
                  <a:txBody>
                    <a:bodyPr/>
                    <a:lstStyle/>
                    <a:p>
                      <a:pPr marL="10160">
                        <a:lnSpc>
                          <a:spcPct val="100000"/>
                        </a:lnSpc>
                        <a:spcBef>
                          <a:spcPts val="280"/>
                        </a:spcBef>
                      </a:pPr>
                      <a:r>
                        <a:rPr sz="450" spc="5" dirty="0">
                          <a:latin typeface="Calibri"/>
                          <a:cs typeface="Calibri"/>
                        </a:rPr>
                        <a:t>Lisans</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10160">
                        <a:lnSpc>
                          <a:spcPct val="100000"/>
                        </a:lnSpc>
                        <a:spcBef>
                          <a:spcPts val="280"/>
                        </a:spcBef>
                      </a:pPr>
                      <a:r>
                        <a:rPr sz="450" spc="10" dirty="0">
                          <a:latin typeface="Calibri"/>
                          <a:cs typeface="Calibri"/>
                        </a:rPr>
                        <a:t>16</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algn="ctr">
                        <a:lnSpc>
                          <a:spcPct val="100000"/>
                        </a:lnSpc>
                        <a:spcBef>
                          <a:spcPts val="280"/>
                        </a:spcBef>
                      </a:pPr>
                      <a:r>
                        <a:rPr sz="450" spc="10" dirty="0">
                          <a:latin typeface="Calibri"/>
                          <a:cs typeface="Calibri"/>
                        </a:rPr>
                        <a:t>40.00%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1">
                      <a:solidFill>
                        <a:srgbClr val="000000"/>
                      </a:solidFill>
                      <a:prstDash val="solid"/>
                    </a:lnT>
                    <a:lnB w="4571">
                      <a:solidFill>
                        <a:srgbClr val="000000"/>
                      </a:solidFill>
                      <a:prstDash val="solid"/>
                    </a:lnB>
                  </a:tcPr>
                </a:tc>
                <a:tc gridSpan="3" vMerge="1">
                  <a:txBody>
                    <a:bodyPr/>
                    <a:lstStyle/>
                    <a:p>
                      <a:endParaRPr/>
                    </a:p>
                  </a:txBody>
                  <a:tcPr marL="0" marR="0" marT="0" marB="0">
                    <a:lnL w="3524">
                      <a:solidFill>
                        <a:srgbClr val="000000"/>
                      </a:solidFill>
                      <a:prstDash val="solid"/>
                    </a:lnL>
                    <a:lnR w="3524">
                      <a:solidFill>
                        <a:srgbClr val="000000"/>
                      </a:solidFill>
                      <a:prstDash val="solid"/>
                    </a:lnR>
                    <a:lnT w="3524">
                      <a:solidFill>
                        <a:srgbClr val="000000"/>
                      </a:solidFill>
                      <a:prstDash val="solid"/>
                    </a:lnT>
                  </a:tcPr>
                </a:tc>
                <a:tc hMerge="1" vMerge="1">
                  <a:txBody>
                    <a:bodyPr/>
                    <a:lstStyle/>
                    <a:p>
                      <a:endParaRPr/>
                    </a:p>
                  </a:txBody>
                  <a:tcPr marL="0" marR="0" marT="0" marB="0"/>
                </a:tc>
                <a:tc hMerge="1" vMerge="1">
                  <a:txBody>
                    <a:bodyPr/>
                    <a:lstStyle/>
                    <a:p>
                      <a:endParaRPr/>
                    </a:p>
                  </a:txBody>
                  <a:tcPr marL="0" marR="0" marT="0" marB="0"/>
                </a:tc>
                <a:extLst>
                  <a:ext uri="{0D108BD9-81ED-4DB2-BD59-A6C34878D82A}">
                    <a16:rowId xmlns:a16="http://schemas.microsoft.com/office/drawing/2014/main" xmlns="" val="10003"/>
                  </a:ext>
                </a:extLst>
              </a:tr>
              <a:tr h="111284">
                <a:tc>
                  <a:txBody>
                    <a:bodyPr/>
                    <a:lstStyle/>
                    <a:p>
                      <a:pPr marL="10160">
                        <a:lnSpc>
                          <a:spcPct val="100000"/>
                        </a:lnSpc>
                        <a:spcBef>
                          <a:spcPts val="280"/>
                        </a:spcBef>
                      </a:pPr>
                      <a:r>
                        <a:rPr sz="450" spc="10" dirty="0">
                          <a:latin typeface="Calibri"/>
                          <a:cs typeface="Calibri"/>
                        </a:rPr>
                        <a:t>Y.Lisans veya</a:t>
                      </a:r>
                      <a:r>
                        <a:rPr sz="450" spc="-65" dirty="0">
                          <a:latin typeface="Calibri"/>
                          <a:cs typeface="Calibri"/>
                        </a:rPr>
                        <a:t> </a:t>
                      </a:r>
                      <a:r>
                        <a:rPr sz="450" spc="10" dirty="0">
                          <a:latin typeface="Calibri"/>
                          <a:cs typeface="Calibri"/>
                        </a:rPr>
                        <a:t>üzeri</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10160">
                        <a:lnSpc>
                          <a:spcPct val="100000"/>
                        </a:lnSpc>
                        <a:spcBef>
                          <a:spcPts val="280"/>
                        </a:spcBef>
                      </a:pPr>
                      <a:r>
                        <a:rPr sz="450" spc="10" dirty="0">
                          <a:latin typeface="Calibri"/>
                          <a:cs typeface="Calibri"/>
                        </a:rPr>
                        <a:t>17</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algn="ctr">
                        <a:lnSpc>
                          <a:spcPct val="100000"/>
                        </a:lnSpc>
                        <a:spcBef>
                          <a:spcPts val="280"/>
                        </a:spcBef>
                      </a:pPr>
                      <a:r>
                        <a:rPr sz="450" spc="10" dirty="0">
                          <a:latin typeface="Calibri"/>
                          <a:cs typeface="Calibri"/>
                        </a:rPr>
                        <a:t>42.50%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1">
                      <a:solidFill>
                        <a:srgbClr val="000000"/>
                      </a:solidFill>
                      <a:prstDash val="solid"/>
                    </a:lnT>
                    <a:lnB w="4571">
                      <a:solidFill>
                        <a:srgbClr val="000000"/>
                      </a:solidFill>
                      <a:prstDash val="solid"/>
                    </a:lnB>
                  </a:tcPr>
                </a:tc>
                <a:tc gridSpan="3" vMerge="1">
                  <a:txBody>
                    <a:bodyPr/>
                    <a:lstStyle/>
                    <a:p>
                      <a:endParaRPr/>
                    </a:p>
                  </a:txBody>
                  <a:tcPr marL="0" marR="0" marT="0" marB="0">
                    <a:lnL w="3524">
                      <a:solidFill>
                        <a:srgbClr val="000000"/>
                      </a:solidFill>
                      <a:prstDash val="solid"/>
                    </a:lnL>
                    <a:lnR w="3524">
                      <a:solidFill>
                        <a:srgbClr val="000000"/>
                      </a:solidFill>
                      <a:prstDash val="solid"/>
                    </a:lnR>
                    <a:lnT w="3524">
                      <a:solidFill>
                        <a:srgbClr val="000000"/>
                      </a:solidFill>
                      <a:prstDash val="solid"/>
                    </a:lnT>
                  </a:tcPr>
                </a:tc>
                <a:tc hMerge="1" vMerge="1">
                  <a:txBody>
                    <a:bodyPr/>
                    <a:lstStyle/>
                    <a:p>
                      <a:endParaRPr/>
                    </a:p>
                  </a:txBody>
                  <a:tcPr marL="0" marR="0" marT="0" marB="0"/>
                </a:tc>
                <a:tc hMerge="1" vMerge="1">
                  <a:txBody>
                    <a:bodyPr/>
                    <a:lstStyle/>
                    <a:p>
                      <a:endParaRPr/>
                    </a:p>
                  </a:txBody>
                  <a:tcPr marL="0" marR="0" marT="0" marB="0"/>
                </a:tc>
                <a:extLst>
                  <a:ext uri="{0D108BD9-81ED-4DB2-BD59-A6C34878D82A}">
                    <a16:rowId xmlns:a16="http://schemas.microsoft.com/office/drawing/2014/main" xmlns="" val="10004"/>
                  </a:ext>
                </a:extLst>
              </a:tr>
              <a:tr h="114267">
                <a:tc>
                  <a:txBody>
                    <a:bodyPr/>
                    <a:lstStyle/>
                    <a:p>
                      <a:pPr marL="10160">
                        <a:lnSpc>
                          <a:spcPct val="100000"/>
                        </a:lnSpc>
                        <a:spcBef>
                          <a:spcPts val="290"/>
                        </a:spcBef>
                      </a:pPr>
                      <a:r>
                        <a:rPr sz="450" b="1" spc="10" dirty="0">
                          <a:latin typeface="Calibri"/>
                          <a:cs typeface="Calibri"/>
                        </a:rPr>
                        <a:t>Toplam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2">
                      <a:solidFill>
                        <a:srgbClr val="000000"/>
                      </a:solidFill>
                      <a:prstDash val="solid"/>
                    </a:lnB>
                  </a:tcPr>
                </a:tc>
                <a:tc>
                  <a:txBody>
                    <a:bodyPr/>
                    <a:lstStyle/>
                    <a:p>
                      <a:pPr marL="10160">
                        <a:lnSpc>
                          <a:spcPct val="100000"/>
                        </a:lnSpc>
                        <a:spcBef>
                          <a:spcPts val="290"/>
                        </a:spcBef>
                      </a:pPr>
                      <a:r>
                        <a:rPr sz="450" b="1" spc="10" dirty="0">
                          <a:latin typeface="Calibri"/>
                          <a:cs typeface="Calibri"/>
                        </a:rPr>
                        <a:t>40</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2">
                      <a:solidFill>
                        <a:srgbClr val="000000"/>
                      </a:solidFill>
                      <a:prstDash val="solid"/>
                    </a:lnB>
                  </a:tcPr>
                </a:tc>
                <a:tc>
                  <a:txBody>
                    <a:bodyPr/>
                    <a:lstStyle/>
                    <a:p>
                      <a:pPr algn="ctr">
                        <a:lnSpc>
                          <a:spcPct val="100000"/>
                        </a:lnSpc>
                        <a:spcBef>
                          <a:spcPts val="290"/>
                        </a:spcBef>
                      </a:pPr>
                      <a:r>
                        <a:rPr sz="450" b="1" spc="10" dirty="0">
                          <a:latin typeface="Calibri"/>
                          <a:cs typeface="Calibri"/>
                        </a:rPr>
                        <a:t>100.00%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1">
                      <a:solidFill>
                        <a:srgbClr val="000000"/>
                      </a:solidFill>
                      <a:prstDash val="solid"/>
                    </a:lnT>
                    <a:lnB w="4572">
                      <a:solidFill>
                        <a:srgbClr val="000000"/>
                      </a:solidFill>
                      <a:prstDash val="solid"/>
                    </a:lnB>
                  </a:tcPr>
                </a:tc>
                <a:tc>
                  <a:txBody>
                    <a:bodyPr/>
                    <a:lstStyle/>
                    <a:p>
                      <a:endParaRPr sz="450">
                        <a:latin typeface="Calibri"/>
                        <a:cs typeface="Calibri"/>
                      </a:endParaRPr>
                    </a:p>
                  </a:txBody>
                  <a:tcPr marL="0" marR="0" marT="0" marB="0">
                    <a:lnL w="3524">
                      <a:solidFill>
                        <a:srgbClr val="000000"/>
                      </a:solidFill>
                      <a:prstDash val="solid"/>
                    </a:lnL>
                    <a:lnR w="3524">
                      <a:solidFill>
                        <a:srgbClr val="4F81BC"/>
                      </a:solidFill>
                      <a:prstDash val="solid"/>
                    </a:lnR>
                    <a:lnB w="8493">
                      <a:solidFill>
                        <a:srgbClr val="000000"/>
                      </a:solidFill>
                      <a:prstDash val="solid"/>
                    </a:lnB>
                  </a:tcPr>
                </a:tc>
                <a:tc>
                  <a:txBody>
                    <a:bodyPr/>
                    <a:lstStyle/>
                    <a:p>
                      <a:pPr marL="110489">
                        <a:lnSpc>
                          <a:spcPct val="100000"/>
                        </a:lnSpc>
                        <a:spcBef>
                          <a:spcPts val="204"/>
                        </a:spcBef>
                      </a:pPr>
                      <a:r>
                        <a:rPr sz="300" b="1" spc="10" dirty="0">
                          <a:latin typeface="Calibri"/>
                          <a:cs typeface="Calibri"/>
                        </a:rPr>
                        <a:t>Lise           </a:t>
                      </a:r>
                      <a:r>
                        <a:rPr sz="300" b="1" spc="20" dirty="0">
                          <a:latin typeface="Calibri"/>
                          <a:cs typeface="Calibri"/>
                        </a:rPr>
                        <a:t>Ön </a:t>
                      </a:r>
                      <a:r>
                        <a:rPr sz="300" b="1" spc="10" dirty="0">
                          <a:latin typeface="Calibri"/>
                          <a:cs typeface="Calibri"/>
                        </a:rPr>
                        <a:t>Lisans           Lisans           Y.Lisans </a:t>
                      </a:r>
                      <a:r>
                        <a:rPr sz="300" b="1" spc="15" dirty="0">
                          <a:latin typeface="Calibri"/>
                          <a:cs typeface="Calibri"/>
                        </a:rPr>
                        <a:t>veya</a:t>
                      </a:r>
                      <a:r>
                        <a:rPr sz="300" b="1" spc="-20" dirty="0">
                          <a:latin typeface="Calibri"/>
                          <a:cs typeface="Calibri"/>
                        </a:rPr>
                        <a:t> </a:t>
                      </a:r>
                      <a:r>
                        <a:rPr sz="300" b="1" spc="10" dirty="0">
                          <a:latin typeface="Calibri"/>
                          <a:cs typeface="Calibri"/>
                        </a:rPr>
                        <a:t>üzeri</a:t>
                      </a:r>
                      <a:endParaRPr sz="300">
                        <a:latin typeface="Calibri"/>
                        <a:cs typeface="Calibri"/>
                      </a:endParaRPr>
                    </a:p>
                  </a:txBody>
                  <a:tcPr marL="0" marR="0" marT="0" marB="0">
                    <a:lnL w="3524">
                      <a:solidFill>
                        <a:srgbClr val="4F81BC"/>
                      </a:solidFill>
                      <a:prstDash val="solid"/>
                    </a:lnL>
                    <a:lnR w="3524">
                      <a:solidFill>
                        <a:srgbClr val="4F81BC"/>
                      </a:solidFill>
                      <a:prstDash val="solid"/>
                    </a:lnR>
                    <a:lnT w="3524">
                      <a:solidFill>
                        <a:srgbClr val="4F81BC"/>
                      </a:solidFill>
                      <a:prstDash val="solid"/>
                    </a:lnT>
                    <a:lnB w="10144">
                      <a:solidFill>
                        <a:srgbClr val="000000"/>
                      </a:solidFill>
                      <a:prstDash val="solid"/>
                    </a:lnB>
                  </a:tcPr>
                </a:tc>
                <a:tc>
                  <a:txBody>
                    <a:bodyPr/>
                    <a:lstStyle/>
                    <a:p>
                      <a:endParaRPr sz="300" dirty="0">
                        <a:latin typeface="Calibri"/>
                        <a:cs typeface="Calibri"/>
                      </a:endParaRPr>
                    </a:p>
                  </a:txBody>
                  <a:tcPr marL="0" marR="0" marT="0" marB="0">
                    <a:lnL w="3524">
                      <a:solidFill>
                        <a:srgbClr val="4F81BC"/>
                      </a:solidFill>
                      <a:prstDash val="solid"/>
                    </a:lnL>
                    <a:lnR w="3524">
                      <a:solidFill>
                        <a:srgbClr val="000000"/>
                      </a:solidFill>
                      <a:prstDash val="solid"/>
                    </a:lnR>
                    <a:lnB w="8493">
                      <a:solidFill>
                        <a:srgbClr val="000000"/>
                      </a:solidFill>
                      <a:prstDash val="solid"/>
                    </a:lnB>
                  </a:tcPr>
                </a:tc>
                <a:extLst>
                  <a:ext uri="{0D108BD9-81ED-4DB2-BD59-A6C34878D82A}">
                    <a16:rowId xmlns:a16="http://schemas.microsoft.com/office/drawing/2014/main" xmlns="" val="10005"/>
                  </a:ext>
                </a:extLst>
              </a:tr>
            </a:tbl>
          </a:graphicData>
        </a:graphic>
      </p:graphicFrame>
      <p:sp>
        <p:nvSpPr>
          <p:cNvPr id="10" name="object 10"/>
          <p:cNvSpPr/>
          <p:nvPr/>
        </p:nvSpPr>
        <p:spPr>
          <a:xfrm>
            <a:off x="4214367" y="1286865"/>
            <a:ext cx="1347724" cy="566699"/>
          </a:xfrm>
          <a:prstGeom prst="rect">
            <a:avLst/>
          </a:prstGeom>
          <a:blipFill>
            <a:blip r:embed="rId2" cstate="print"/>
            <a:stretch>
              <a:fillRect/>
            </a:stretch>
          </a:blipFill>
        </p:spPr>
        <p:txBody>
          <a:bodyPr wrap="square" lIns="0" tIns="0" rIns="0" bIns="0" rtlCol="0"/>
          <a:lstStyle/>
          <a:p>
            <a:endParaRPr/>
          </a:p>
        </p:txBody>
      </p:sp>
      <p:sp>
        <p:nvSpPr>
          <p:cNvPr id="11" name="object 11"/>
          <p:cNvSpPr/>
          <p:nvPr/>
        </p:nvSpPr>
        <p:spPr>
          <a:xfrm>
            <a:off x="4349115" y="1293050"/>
            <a:ext cx="960856" cy="545274"/>
          </a:xfrm>
          <a:prstGeom prst="rect">
            <a:avLst/>
          </a:prstGeom>
          <a:blipFill>
            <a:blip r:embed="rId3" cstate="print"/>
            <a:stretch>
              <a:fillRect/>
            </a:stretch>
          </a:blipFill>
        </p:spPr>
        <p:txBody>
          <a:bodyPr wrap="square" lIns="0" tIns="0" rIns="0" bIns="0" rtlCol="0"/>
          <a:lstStyle/>
          <a:p>
            <a:endParaRPr/>
          </a:p>
        </p:txBody>
      </p:sp>
      <p:sp>
        <p:nvSpPr>
          <p:cNvPr id="12" name="object 12"/>
          <p:cNvSpPr/>
          <p:nvPr/>
        </p:nvSpPr>
        <p:spPr>
          <a:xfrm>
            <a:off x="4477384" y="1414272"/>
            <a:ext cx="0" cy="49530"/>
          </a:xfrm>
          <a:custGeom>
            <a:avLst/>
            <a:gdLst/>
            <a:ahLst/>
            <a:cxnLst/>
            <a:rect l="l" t="t" r="r" b="b"/>
            <a:pathLst>
              <a:path h="49530">
                <a:moveTo>
                  <a:pt x="-1762" y="24764"/>
                </a:moveTo>
                <a:lnTo>
                  <a:pt x="1762" y="24764"/>
                </a:lnTo>
              </a:path>
            </a:pathLst>
          </a:custGeom>
          <a:ln w="49529">
            <a:solidFill>
              <a:srgbClr val="000000"/>
            </a:solidFill>
          </a:ln>
        </p:spPr>
        <p:txBody>
          <a:bodyPr wrap="square" lIns="0" tIns="0" rIns="0" bIns="0" rtlCol="0"/>
          <a:lstStyle/>
          <a:p>
            <a:endParaRPr/>
          </a:p>
        </p:txBody>
      </p:sp>
      <p:sp>
        <p:nvSpPr>
          <p:cNvPr id="13" name="object 13"/>
          <p:cNvSpPr/>
          <p:nvPr/>
        </p:nvSpPr>
        <p:spPr>
          <a:xfrm>
            <a:off x="5156580" y="1561719"/>
            <a:ext cx="62230" cy="80010"/>
          </a:xfrm>
          <a:custGeom>
            <a:avLst/>
            <a:gdLst/>
            <a:ahLst/>
            <a:cxnLst/>
            <a:rect l="l" t="t" r="r" b="b"/>
            <a:pathLst>
              <a:path w="62229" h="80010">
                <a:moveTo>
                  <a:pt x="0" y="79501"/>
                </a:moveTo>
                <a:lnTo>
                  <a:pt x="40640" y="0"/>
                </a:lnTo>
                <a:lnTo>
                  <a:pt x="61722" y="0"/>
                </a:lnTo>
              </a:path>
            </a:pathLst>
          </a:custGeom>
          <a:ln w="3524">
            <a:solidFill>
              <a:srgbClr val="000000"/>
            </a:solidFill>
          </a:ln>
        </p:spPr>
        <p:txBody>
          <a:bodyPr wrap="square" lIns="0" tIns="0" rIns="0" bIns="0" rtlCol="0"/>
          <a:lstStyle/>
          <a:p>
            <a:endParaRPr/>
          </a:p>
        </p:txBody>
      </p:sp>
      <p:sp>
        <p:nvSpPr>
          <p:cNvPr id="14" name="object 14"/>
          <p:cNvSpPr/>
          <p:nvPr/>
        </p:nvSpPr>
        <p:spPr>
          <a:xfrm>
            <a:off x="4598923" y="1796696"/>
            <a:ext cx="27489" cy="28039"/>
          </a:xfrm>
          <a:prstGeom prst="rect">
            <a:avLst/>
          </a:prstGeom>
          <a:blipFill>
            <a:blip r:embed="rId4" cstate="print"/>
            <a:stretch>
              <a:fillRect/>
            </a:stretch>
          </a:blipFill>
        </p:spPr>
        <p:txBody>
          <a:bodyPr wrap="square" lIns="0" tIns="0" rIns="0" bIns="0" rtlCol="0"/>
          <a:lstStyle/>
          <a:p>
            <a:endParaRPr/>
          </a:p>
        </p:txBody>
      </p:sp>
      <p:sp>
        <p:nvSpPr>
          <p:cNvPr id="15" name="object 15"/>
          <p:cNvSpPr/>
          <p:nvPr/>
        </p:nvSpPr>
        <p:spPr>
          <a:xfrm>
            <a:off x="4981194" y="1796696"/>
            <a:ext cx="28039" cy="28039"/>
          </a:xfrm>
          <a:prstGeom prst="rect">
            <a:avLst/>
          </a:prstGeom>
          <a:blipFill>
            <a:blip r:embed="rId5" cstate="print"/>
            <a:stretch>
              <a:fillRect/>
            </a:stretch>
          </a:blipFill>
        </p:spPr>
        <p:txBody>
          <a:bodyPr wrap="square" lIns="0" tIns="0" rIns="0" bIns="0" rtlCol="0"/>
          <a:lstStyle/>
          <a:p>
            <a:endParaRPr/>
          </a:p>
        </p:txBody>
      </p:sp>
      <p:graphicFrame>
        <p:nvGraphicFramePr>
          <p:cNvPr id="16" name="object 16"/>
          <p:cNvGraphicFramePr>
            <a:graphicFrameLocks noGrp="1"/>
          </p:cNvGraphicFramePr>
          <p:nvPr>
            <p:extLst>
              <p:ext uri="{D42A27DB-BD31-4B8C-83A1-F6EECF244321}">
                <p14:modId xmlns="" xmlns:p14="http://schemas.microsoft.com/office/powerpoint/2010/main" val="697815734"/>
              </p:ext>
            </p:extLst>
          </p:nvPr>
        </p:nvGraphicFramePr>
        <p:xfrm>
          <a:off x="1969261" y="1294264"/>
          <a:ext cx="3584191" cy="557781"/>
        </p:xfrm>
        <a:graphic>
          <a:graphicData uri="http://schemas.openxmlformats.org/drawingml/2006/table">
            <a:tbl>
              <a:tblPr firstRow="1" bandRow="1">
                <a:tableStyleId>{2D5ABB26-0587-4C30-8999-92F81FD0307C}</a:tableStyleId>
              </a:tblPr>
              <a:tblGrid>
                <a:gridCol w="719708">
                  <a:extLst>
                    <a:ext uri="{9D8B030D-6E8A-4147-A177-3AD203B41FA5}">
                      <a16:colId xmlns:a16="http://schemas.microsoft.com/office/drawing/2014/main" xmlns="" val="20000"/>
                    </a:ext>
                  </a:extLst>
                </a:gridCol>
                <a:gridCol w="1066800">
                  <a:extLst>
                    <a:ext uri="{9D8B030D-6E8A-4147-A177-3AD203B41FA5}">
                      <a16:colId xmlns:a16="http://schemas.microsoft.com/office/drawing/2014/main" xmlns="" val="20001"/>
                    </a:ext>
                  </a:extLst>
                </a:gridCol>
                <a:gridCol w="450659">
                  <a:extLst>
                    <a:ext uri="{9D8B030D-6E8A-4147-A177-3AD203B41FA5}">
                      <a16:colId xmlns:a16="http://schemas.microsoft.com/office/drawing/2014/main" xmlns="" val="20002"/>
                    </a:ext>
                  </a:extLst>
                </a:gridCol>
                <a:gridCol w="163004">
                  <a:extLst>
                    <a:ext uri="{9D8B030D-6E8A-4147-A177-3AD203B41FA5}">
                      <a16:colId xmlns:a16="http://schemas.microsoft.com/office/drawing/2014/main" xmlns="" val="20003"/>
                    </a:ext>
                  </a:extLst>
                </a:gridCol>
                <a:gridCol w="968946">
                  <a:extLst>
                    <a:ext uri="{9D8B030D-6E8A-4147-A177-3AD203B41FA5}">
                      <a16:colId xmlns:a16="http://schemas.microsoft.com/office/drawing/2014/main" xmlns="" val="20004"/>
                    </a:ext>
                  </a:extLst>
                </a:gridCol>
                <a:gridCol w="215074">
                  <a:extLst>
                    <a:ext uri="{9D8B030D-6E8A-4147-A177-3AD203B41FA5}">
                      <a16:colId xmlns:a16="http://schemas.microsoft.com/office/drawing/2014/main" xmlns="" val="20005"/>
                    </a:ext>
                  </a:extLst>
                </a:gridCol>
              </a:tblGrid>
              <a:tr h="146303">
                <a:tc>
                  <a:txBody>
                    <a:bodyPr/>
                    <a:lstStyle/>
                    <a:p>
                      <a:pPr marL="8890" algn="ctr">
                        <a:lnSpc>
                          <a:spcPct val="100000"/>
                        </a:lnSpc>
                        <a:spcBef>
                          <a:spcPts val="209"/>
                        </a:spcBef>
                      </a:pPr>
                      <a:r>
                        <a:rPr sz="450" b="1" spc="10" dirty="0">
                          <a:latin typeface="Calibri"/>
                          <a:cs typeface="Calibri"/>
                        </a:rPr>
                        <a:t>Cevaplar</a:t>
                      </a:r>
                      <a:endParaRPr sz="450" dirty="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gn="ctr">
                        <a:lnSpc>
                          <a:spcPct val="100000"/>
                        </a:lnSpc>
                        <a:spcBef>
                          <a:spcPts val="209"/>
                        </a:spcBef>
                      </a:pPr>
                      <a:r>
                        <a:rPr sz="450" b="1" spc="-5" dirty="0">
                          <a:latin typeface="Calibri"/>
                          <a:cs typeface="Calibri"/>
                        </a:rPr>
                        <a:t>Ce</a:t>
                      </a:r>
                      <a:r>
                        <a:rPr sz="450" b="1" dirty="0">
                          <a:latin typeface="Calibri"/>
                          <a:cs typeface="Calibri"/>
                        </a:rPr>
                        <a:t>vap Sayısı</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R="3175" algn="ctr">
                        <a:lnSpc>
                          <a:spcPct val="100000"/>
                        </a:lnSpc>
                        <a:spcBef>
                          <a:spcPts val="245"/>
                        </a:spcBef>
                      </a:pPr>
                      <a:r>
                        <a:rPr sz="450" b="1" dirty="0">
                          <a:latin typeface="Calibri"/>
                          <a:cs typeface="Calibri"/>
                        </a:rPr>
                        <a:t>Y</a:t>
                      </a:r>
                      <a:r>
                        <a:rPr sz="450" b="1" spc="-10" dirty="0">
                          <a:latin typeface="Calibri"/>
                          <a:cs typeface="Calibri"/>
                        </a:rPr>
                        <a:t>ü</a:t>
                      </a:r>
                      <a:r>
                        <a:rPr sz="450" b="1" dirty="0">
                          <a:latin typeface="Calibri"/>
                          <a:cs typeface="Calibri"/>
                        </a:rPr>
                        <a:t>z</a:t>
                      </a:r>
                      <a:r>
                        <a:rPr sz="450" b="1" spc="-5" dirty="0">
                          <a:latin typeface="Calibri"/>
                          <a:cs typeface="Calibri"/>
                        </a:rPr>
                        <a:t>d</a:t>
                      </a:r>
                      <a:r>
                        <a:rPr sz="450" b="1" dirty="0">
                          <a:latin typeface="Calibri"/>
                          <a:cs typeface="Calibri"/>
                        </a:rPr>
                        <a:t>e</a:t>
                      </a:r>
                      <a:r>
                        <a:rPr sz="450" b="1" spc="5" dirty="0">
                          <a:latin typeface="Calibri"/>
                          <a:cs typeface="Calibri"/>
                        </a:rPr>
                        <a:t> </a:t>
                      </a:r>
                      <a:r>
                        <a:rPr sz="450" b="1" dirty="0">
                          <a:latin typeface="Calibri"/>
                          <a:cs typeface="Calibri"/>
                        </a:rPr>
                        <a:t>O</a:t>
                      </a:r>
                      <a:r>
                        <a:rPr sz="450" b="1" spc="-5" dirty="0">
                          <a:latin typeface="Calibri"/>
                          <a:cs typeface="Calibri"/>
                        </a:rPr>
                        <a:t>r</a:t>
                      </a:r>
                      <a:r>
                        <a:rPr sz="450" b="1" dirty="0">
                          <a:latin typeface="Calibri"/>
                          <a:cs typeface="Calibri"/>
                        </a:rPr>
                        <a:t>a</a:t>
                      </a:r>
                      <a:r>
                        <a:rPr sz="450" b="1" spc="-10" dirty="0">
                          <a:latin typeface="Calibri"/>
                          <a:cs typeface="Calibri"/>
                        </a:rPr>
                        <a:t>n</a:t>
                      </a:r>
                      <a:r>
                        <a:rPr sz="450" b="1" dirty="0">
                          <a:latin typeface="Calibri"/>
                          <a:cs typeface="Calibri"/>
                        </a:rPr>
                        <a:t>ı</a:t>
                      </a:r>
                      <a:endParaRPr sz="450" dirty="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rowSpan="4" gridSpan="3">
                  <a:txBody>
                    <a:bodyPr/>
                    <a:lstStyle/>
                    <a:p>
                      <a:pPr>
                        <a:lnSpc>
                          <a:spcPct val="100000"/>
                        </a:lnSpc>
                        <a:spcBef>
                          <a:spcPts val="10"/>
                        </a:spcBef>
                      </a:pPr>
                      <a:endParaRPr sz="400" dirty="0">
                        <a:latin typeface="Times New Roman"/>
                        <a:cs typeface="Times New Roman"/>
                      </a:endParaRPr>
                    </a:p>
                    <a:p>
                      <a:pPr marL="143510">
                        <a:lnSpc>
                          <a:spcPct val="100000"/>
                        </a:lnSpc>
                        <a:spcBef>
                          <a:spcPts val="5"/>
                        </a:spcBef>
                      </a:pPr>
                      <a:r>
                        <a:rPr sz="300" b="1" spc="10" dirty="0">
                          <a:latin typeface="Calibri"/>
                          <a:cs typeface="Calibri"/>
                        </a:rPr>
                        <a:t>97.50%</a:t>
                      </a:r>
                      <a:endParaRPr sz="300" dirty="0">
                        <a:latin typeface="Calibri"/>
                        <a:cs typeface="Calibri"/>
                      </a:endParaRPr>
                    </a:p>
                    <a:p>
                      <a:pPr>
                        <a:lnSpc>
                          <a:spcPct val="100000"/>
                        </a:lnSpc>
                      </a:pPr>
                      <a:endParaRPr sz="300" dirty="0">
                        <a:latin typeface="Times New Roman"/>
                        <a:cs typeface="Times New Roman"/>
                      </a:endParaRPr>
                    </a:p>
                    <a:p>
                      <a:pPr>
                        <a:lnSpc>
                          <a:spcPct val="100000"/>
                        </a:lnSpc>
                      </a:pPr>
                      <a:endParaRPr sz="300" dirty="0">
                        <a:latin typeface="Times New Roman"/>
                        <a:cs typeface="Times New Roman"/>
                      </a:endParaRPr>
                    </a:p>
                    <a:p>
                      <a:pPr marR="213995" algn="r">
                        <a:lnSpc>
                          <a:spcPct val="100000"/>
                        </a:lnSpc>
                        <a:spcBef>
                          <a:spcPts val="200"/>
                        </a:spcBef>
                      </a:pPr>
                      <a:r>
                        <a:rPr sz="300" b="1" spc="-5" dirty="0">
                          <a:latin typeface="Calibri"/>
                          <a:cs typeface="Calibri"/>
                        </a:rPr>
                        <a:t>2.50%</a:t>
                      </a:r>
                      <a:endParaRPr sz="300" dirty="0">
                        <a:latin typeface="Calibri"/>
                        <a:cs typeface="Calibri"/>
                      </a:endParaRPr>
                    </a:p>
                  </a:txBody>
                  <a:tcPr marL="0" marR="0" marT="0" marB="0">
                    <a:lnL w="3524">
                      <a:solidFill>
                        <a:srgbClr val="000000"/>
                      </a:solidFill>
                      <a:prstDash val="solid"/>
                    </a:lnL>
                    <a:lnR w="3524">
                      <a:solidFill>
                        <a:srgbClr val="000000"/>
                      </a:solidFill>
                      <a:prstDash val="solid"/>
                    </a:lnR>
                    <a:lnT w="10398">
                      <a:solidFill>
                        <a:srgbClr val="000000"/>
                      </a:solidFill>
                      <a:prstDash val="solid"/>
                    </a:lnT>
                  </a:tcPr>
                </a:tc>
                <a:tc rowSpan="4" hMerge="1">
                  <a:txBody>
                    <a:bodyPr/>
                    <a:lstStyle/>
                    <a:p>
                      <a:endParaRPr/>
                    </a:p>
                  </a:txBody>
                  <a:tcPr marL="0" marR="0" marT="0" marB="0"/>
                </a:tc>
                <a:tc rowSpan="4" hMerge="1">
                  <a:txBody>
                    <a:bodyPr/>
                    <a:lstStyle/>
                    <a:p>
                      <a:endParaRPr/>
                    </a:p>
                  </a:txBody>
                  <a:tcPr marL="0" marR="0" marT="0" marB="0"/>
                </a:tc>
                <a:extLst>
                  <a:ext uri="{0D108BD9-81ED-4DB2-BD59-A6C34878D82A}">
                    <a16:rowId xmlns:a16="http://schemas.microsoft.com/office/drawing/2014/main" xmlns="" val="10000"/>
                  </a:ext>
                </a:extLst>
              </a:tr>
              <a:tr h="137160">
                <a:tc>
                  <a:txBody>
                    <a:bodyPr/>
                    <a:lstStyle/>
                    <a:p>
                      <a:pPr>
                        <a:lnSpc>
                          <a:spcPct val="100000"/>
                        </a:lnSpc>
                        <a:spcBef>
                          <a:spcPts val="10"/>
                        </a:spcBef>
                      </a:pPr>
                      <a:endParaRPr sz="400">
                        <a:latin typeface="Times New Roman"/>
                        <a:cs typeface="Times New Roman"/>
                      </a:endParaRPr>
                    </a:p>
                    <a:p>
                      <a:pPr marL="10160">
                        <a:lnSpc>
                          <a:spcPct val="100000"/>
                        </a:lnSpc>
                        <a:spcBef>
                          <a:spcPts val="5"/>
                        </a:spcBef>
                      </a:pPr>
                      <a:r>
                        <a:rPr sz="450" spc="10" dirty="0">
                          <a:latin typeface="Calibri"/>
                          <a:cs typeface="Calibri"/>
                        </a:rPr>
                        <a:t>Erkek</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1">
                      <a:solidFill>
                        <a:srgbClr val="000000"/>
                      </a:solidFill>
                      <a:prstDash val="solid"/>
                    </a:lnB>
                  </a:tcPr>
                </a:tc>
                <a:tc>
                  <a:txBody>
                    <a:bodyPr/>
                    <a:lstStyle/>
                    <a:p>
                      <a:pPr>
                        <a:lnSpc>
                          <a:spcPct val="100000"/>
                        </a:lnSpc>
                        <a:spcBef>
                          <a:spcPts val="10"/>
                        </a:spcBef>
                      </a:pPr>
                      <a:endParaRPr sz="400">
                        <a:latin typeface="Times New Roman"/>
                        <a:cs typeface="Times New Roman"/>
                      </a:endParaRPr>
                    </a:p>
                    <a:p>
                      <a:pPr marL="10160">
                        <a:lnSpc>
                          <a:spcPct val="100000"/>
                        </a:lnSpc>
                        <a:spcBef>
                          <a:spcPts val="5"/>
                        </a:spcBef>
                      </a:pPr>
                      <a:r>
                        <a:rPr sz="450" spc="10" dirty="0">
                          <a:latin typeface="Calibri"/>
                          <a:cs typeface="Calibri"/>
                        </a:rPr>
                        <a:t>39</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1">
                      <a:solidFill>
                        <a:srgbClr val="000000"/>
                      </a:solidFill>
                      <a:prstDash val="solid"/>
                    </a:lnB>
                  </a:tcPr>
                </a:tc>
                <a:tc>
                  <a:txBody>
                    <a:bodyPr/>
                    <a:lstStyle/>
                    <a:p>
                      <a:pPr>
                        <a:lnSpc>
                          <a:spcPct val="100000"/>
                        </a:lnSpc>
                        <a:spcBef>
                          <a:spcPts val="10"/>
                        </a:spcBef>
                      </a:pPr>
                      <a:endParaRPr sz="400">
                        <a:latin typeface="Times New Roman"/>
                        <a:cs typeface="Times New Roman"/>
                      </a:endParaRPr>
                    </a:p>
                    <a:p>
                      <a:pPr algn="ctr">
                        <a:lnSpc>
                          <a:spcPct val="100000"/>
                        </a:lnSpc>
                        <a:spcBef>
                          <a:spcPts val="5"/>
                        </a:spcBef>
                      </a:pPr>
                      <a:r>
                        <a:rPr sz="450" spc="10" dirty="0">
                          <a:latin typeface="Calibri"/>
                          <a:cs typeface="Calibri"/>
                        </a:rPr>
                        <a:t>97.50%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1">
                      <a:solidFill>
                        <a:srgbClr val="000000"/>
                      </a:solidFill>
                      <a:prstDash val="solid"/>
                    </a:lnB>
                  </a:tcPr>
                </a:tc>
                <a:tc gridSpan="3" vMerge="1">
                  <a:txBody>
                    <a:bodyPr/>
                    <a:lstStyle/>
                    <a:p>
                      <a:endParaRPr/>
                    </a:p>
                  </a:txBody>
                  <a:tcPr marL="0" marR="0" marT="0" marB="0">
                    <a:lnL w="3524">
                      <a:solidFill>
                        <a:srgbClr val="000000"/>
                      </a:solidFill>
                      <a:prstDash val="solid"/>
                    </a:lnL>
                    <a:lnR w="3524">
                      <a:solidFill>
                        <a:srgbClr val="000000"/>
                      </a:solidFill>
                      <a:prstDash val="solid"/>
                    </a:lnR>
                    <a:lnT w="10398">
                      <a:solidFill>
                        <a:srgbClr val="000000"/>
                      </a:solidFill>
                      <a:prstDash val="solid"/>
                    </a:lnT>
                  </a:tcPr>
                </a:tc>
                <a:tc hMerge="1" vMerge="1">
                  <a:txBody>
                    <a:bodyPr/>
                    <a:lstStyle/>
                    <a:p>
                      <a:endParaRPr/>
                    </a:p>
                  </a:txBody>
                  <a:tcPr marL="0" marR="0" marT="0" marB="0"/>
                </a:tc>
                <a:tc hMerge="1" vMerge="1">
                  <a:txBody>
                    <a:bodyPr/>
                    <a:lstStyle/>
                    <a:p>
                      <a:endParaRPr/>
                    </a:p>
                  </a:txBody>
                  <a:tcPr marL="0" marR="0" marT="0" marB="0"/>
                </a:tc>
                <a:extLst>
                  <a:ext uri="{0D108BD9-81ED-4DB2-BD59-A6C34878D82A}">
                    <a16:rowId xmlns:a16="http://schemas.microsoft.com/office/drawing/2014/main" xmlns="" val="10001"/>
                  </a:ext>
                </a:extLst>
              </a:tr>
              <a:tr h="137159">
                <a:tc>
                  <a:txBody>
                    <a:bodyPr/>
                    <a:lstStyle/>
                    <a:p>
                      <a:pPr>
                        <a:lnSpc>
                          <a:spcPct val="100000"/>
                        </a:lnSpc>
                        <a:spcBef>
                          <a:spcPts val="10"/>
                        </a:spcBef>
                      </a:pPr>
                      <a:endParaRPr sz="400">
                        <a:latin typeface="Times New Roman"/>
                        <a:cs typeface="Times New Roman"/>
                      </a:endParaRPr>
                    </a:p>
                    <a:p>
                      <a:pPr marL="10160">
                        <a:lnSpc>
                          <a:spcPct val="100000"/>
                        </a:lnSpc>
                        <a:spcBef>
                          <a:spcPts val="5"/>
                        </a:spcBef>
                      </a:pPr>
                      <a:r>
                        <a:rPr sz="450" spc="10" dirty="0">
                          <a:latin typeface="Calibri"/>
                          <a:cs typeface="Calibri"/>
                        </a:rPr>
                        <a:t>Kadın</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2">
                      <a:solidFill>
                        <a:srgbClr val="000000"/>
                      </a:solidFill>
                      <a:prstDash val="solid"/>
                    </a:lnB>
                  </a:tcPr>
                </a:tc>
                <a:tc>
                  <a:txBody>
                    <a:bodyPr/>
                    <a:lstStyle/>
                    <a:p>
                      <a:pPr>
                        <a:lnSpc>
                          <a:spcPct val="100000"/>
                        </a:lnSpc>
                        <a:spcBef>
                          <a:spcPts val="10"/>
                        </a:spcBef>
                      </a:pPr>
                      <a:endParaRPr sz="400">
                        <a:latin typeface="Times New Roman"/>
                        <a:cs typeface="Times New Roman"/>
                      </a:endParaRPr>
                    </a:p>
                    <a:p>
                      <a:pPr marL="10160">
                        <a:lnSpc>
                          <a:spcPct val="100000"/>
                        </a:lnSpc>
                        <a:spcBef>
                          <a:spcPts val="5"/>
                        </a:spcBef>
                      </a:pPr>
                      <a:r>
                        <a:rPr sz="450" dirty="0">
                          <a:latin typeface="Calibri"/>
                          <a:cs typeface="Calibri"/>
                        </a:rPr>
                        <a:t>1</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2">
                      <a:solidFill>
                        <a:srgbClr val="000000"/>
                      </a:solidFill>
                      <a:prstDash val="solid"/>
                    </a:lnB>
                  </a:tcPr>
                </a:tc>
                <a:tc>
                  <a:txBody>
                    <a:bodyPr/>
                    <a:lstStyle/>
                    <a:p>
                      <a:pPr>
                        <a:lnSpc>
                          <a:spcPct val="100000"/>
                        </a:lnSpc>
                        <a:spcBef>
                          <a:spcPts val="10"/>
                        </a:spcBef>
                      </a:pPr>
                      <a:endParaRPr sz="400">
                        <a:latin typeface="Times New Roman"/>
                        <a:cs typeface="Times New Roman"/>
                      </a:endParaRPr>
                    </a:p>
                    <a:p>
                      <a:pPr algn="ctr">
                        <a:lnSpc>
                          <a:spcPct val="100000"/>
                        </a:lnSpc>
                        <a:spcBef>
                          <a:spcPts val="5"/>
                        </a:spcBef>
                      </a:pPr>
                      <a:r>
                        <a:rPr sz="450" spc="10" dirty="0">
                          <a:latin typeface="Calibri"/>
                          <a:cs typeface="Calibri"/>
                        </a:rPr>
                        <a:t>2.50%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1">
                      <a:solidFill>
                        <a:srgbClr val="000000"/>
                      </a:solidFill>
                      <a:prstDash val="solid"/>
                    </a:lnT>
                    <a:lnB w="4572">
                      <a:solidFill>
                        <a:srgbClr val="000000"/>
                      </a:solidFill>
                      <a:prstDash val="solid"/>
                    </a:lnB>
                  </a:tcPr>
                </a:tc>
                <a:tc gridSpan="3" vMerge="1">
                  <a:txBody>
                    <a:bodyPr/>
                    <a:lstStyle/>
                    <a:p>
                      <a:endParaRPr/>
                    </a:p>
                  </a:txBody>
                  <a:tcPr marL="0" marR="0" marT="0" marB="0">
                    <a:lnL w="3524">
                      <a:solidFill>
                        <a:srgbClr val="000000"/>
                      </a:solidFill>
                      <a:prstDash val="solid"/>
                    </a:lnL>
                    <a:lnR w="3524">
                      <a:solidFill>
                        <a:srgbClr val="000000"/>
                      </a:solidFill>
                      <a:prstDash val="solid"/>
                    </a:lnR>
                    <a:lnT w="10398">
                      <a:solidFill>
                        <a:srgbClr val="000000"/>
                      </a:solidFill>
                      <a:prstDash val="solid"/>
                    </a:lnT>
                  </a:tcPr>
                </a:tc>
                <a:tc hMerge="1" vMerge="1">
                  <a:txBody>
                    <a:bodyPr/>
                    <a:lstStyle/>
                    <a:p>
                      <a:endParaRPr/>
                    </a:p>
                  </a:txBody>
                  <a:tcPr marL="0" marR="0" marT="0" marB="0"/>
                </a:tc>
                <a:tc hMerge="1" vMerge="1">
                  <a:txBody>
                    <a:bodyPr/>
                    <a:lstStyle/>
                    <a:p>
                      <a:endParaRPr/>
                    </a:p>
                  </a:txBody>
                  <a:tcPr marL="0" marR="0" marT="0" marB="0"/>
                </a:tc>
                <a:extLst>
                  <a:ext uri="{0D108BD9-81ED-4DB2-BD59-A6C34878D82A}">
                    <a16:rowId xmlns:a16="http://schemas.microsoft.com/office/drawing/2014/main" xmlns="" val="10002"/>
                  </a:ext>
                </a:extLst>
              </a:tr>
              <a:tr h="56233">
                <a:tc rowSpan="2">
                  <a:txBody>
                    <a:bodyPr/>
                    <a:lstStyle/>
                    <a:p>
                      <a:pPr>
                        <a:lnSpc>
                          <a:spcPct val="100000"/>
                        </a:lnSpc>
                        <a:spcBef>
                          <a:spcPts val="10"/>
                        </a:spcBef>
                      </a:pPr>
                      <a:endParaRPr sz="400" dirty="0">
                        <a:latin typeface="Times New Roman"/>
                        <a:cs typeface="Times New Roman"/>
                      </a:endParaRPr>
                    </a:p>
                    <a:p>
                      <a:pPr marL="10160">
                        <a:lnSpc>
                          <a:spcPct val="100000"/>
                        </a:lnSpc>
                        <a:spcBef>
                          <a:spcPts val="5"/>
                        </a:spcBef>
                      </a:pPr>
                      <a:r>
                        <a:rPr sz="450" b="1" spc="10" dirty="0">
                          <a:latin typeface="Calibri"/>
                          <a:cs typeface="Calibri"/>
                        </a:rPr>
                        <a:t>Toplam</a:t>
                      </a:r>
                      <a:endParaRPr sz="450" dirty="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rowSpan="2">
                  <a:txBody>
                    <a:bodyPr/>
                    <a:lstStyle/>
                    <a:p>
                      <a:pPr>
                        <a:lnSpc>
                          <a:spcPct val="100000"/>
                        </a:lnSpc>
                        <a:spcBef>
                          <a:spcPts val="10"/>
                        </a:spcBef>
                      </a:pPr>
                      <a:endParaRPr sz="400">
                        <a:latin typeface="Times New Roman"/>
                        <a:cs typeface="Times New Roman"/>
                      </a:endParaRPr>
                    </a:p>
                    <a:p>
                      <a:pPr marL="10160">
                        <a:lnSpc>
                          <a:spcPct val="100000"/>
                        </a:lnSpc>
                        <a:spcBef>
                          <a:spcPts val="5"/>
                        </a:spcBef>
                      </a:pPr>
                      <a:r>
                        <a:rPr sz="450" b="1" spc="10" dirty="0">
                          <a:latin typeface="Calibri"/>
                          <a:cs typeface="Calibri"/>
                        </a:rPr>
                        <a:t>40</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rowSpan="2">
                  <a:txBody>
                    <a:bodyPr/>
                    <a:lstStyle/>
                    <a:p>
                      <a:pPr>
                        <a:lnSpc>
                          <a:spcPct val="100000"/>
                        </a:lnSpc>
                        <a:spcBef>
                          <a:spcPts val="10"/>
                        </a:spcBef>
                      </a:pPr>
                      <a:endParaRPr sz="400">
                        <a:latin typeface="Times New Roman"/>
                        <a:cs typeface="Times New Roman"/>
                      </a:endParaRPr>
                    </a:p>
                    <a:p>
                      <a:pPr marL="115570">
                        <a:lnSpc>
                          <a:spcPct val="100000"/>
                        </a:lnSpc>
                        <a:spcBef>
                          <a:spcPts val="5"/>
                        </a:spcBef>
                      </a:pPr>
                      <a:r>
                        <a:rPr sz="450" b="1" spc="10" dirty="0">
                          <a:latin typeface="Calibri"/>
                          <a:cs typeface="Calibri"/>
                        </a:rPr>
                        <a:t>100.00%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gridSpan="3" vMerge="1">
                  <a:txBody>
                    <a:bodyPr/>
                    <a:lstStyle/>
                    <a:p>
                      <a:endParaRPr/>
                    </a:p>
                  </a:txBody>
                  <a:tcPr marL="0" marR="0" marT="0" marB="0">
                    <a:lnL w="3524">
                      <a:solidFill>
                        <a:srgbClr val="000000"/>
                      </a:solidFill>
                      <a:prstDash val="solid"/>
                    </a:lnL>
                    <a:lnR w="3524">
                      <a:solidFill>
                        <a:srgbClr val="000000"/>
                      </a:solidFill>
                      <a:prstDash val="solid"/>
                    </a:lnR>
                    <a:lnT w="10398">
                      <a:solidFill>
                        <a:srgbClr val="000000"/>
                      </a:solidFill>
                      <a:prstDash val="solid"/>
                    </a:lnT>
                  </a:tcPr>
                </a:tc>
                <a:tc hMerge="1" vMerge="1">
                  <a:txBody>
                    <a:bodyPr/>
                    <a:lstStyle/>
                    <a:p>
                      <a:endParaRPr/>
                    </a:p>
                  </a:txBody>
                  <a:tcPr marL="0" marR="0" marT="0" marB="0"/>
                </a:tc>
                <a:tc hMerge="1" vMerge="1">
                  <a:txBody>
                    <a:bodyPr/>
                    <a:lstStyle/>
                    <a:p>
                      <a:endParaRPr/>
                    </a:p>
                  </a:txBody>
                  <a:tcPr marL="0" marR="0" marT="0" marB="0"/>
                </a:tc>
                <a:extLst>
                  <a:ext uri="{0D108BD9-81ED-4DB2-BD59-A6C34878D82A}">
                    <a16:rowId xmlns:a16="http://schemas.microsoft.com/office/drawing/2014/main" xmlns="" val="10003"/>
                  </a:ext>
                </a:extLst>
              </a:tr>
              <a:tr h="80926">
                <a:tc vMerge="1">
                  <a:txBody>
                    <a:bodyPr/>
                    <a:lstStyle/>
                    <a:p>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a:txBody>
                    <a:bodyPr/>
                    <a:lstStyle/>
                    <a:p>
                      <a:endParaRPr sz="450">
                        <a:latin typeface="Calibri"/>
                        <a:cs typeface="Calibri"/>
                      </a:endParaRPr>
                    </a:p>
                  </a:txBody>
                  <a:tcPr marL="0" marR="0" marT="0" marB="0">
                    <a:lnL w="3524">
                      <a:solidFill>
                        <a:srgbClr val="000000"/>
                      </a:solidFill>
                      <a:prstDash val="solid"/>
                    </a:lnL>
                    <a:lnR w="3524">
                      <a:solidFill>
                        <a:srgbClr val="4F81BC"/>
                      </a:solidFill>
                      <a:prstDash val="solid"/>
                    </a:lnR>
                    <a:lnB w="3524">
                      <a:solidFill>
                        <a:srgbClr val="000000"/>
                      </a:solidFill>
                      <a:prstDash val="solid"/>
                    </a:lnB>
                  </a:tcPr>
                </a:tc>
                <a:tc>
                  <a:txBody>
                    <a:bodyPr/>
                    <a:lstStyle/>
                    <a:p>
                      <a:pPr marL="264160">
                        <a:lnSpc>
                          <a:spcPct val="100000"/>
                        </a:lnSpc>
                        <a:spcBef>
                          <a:spcPts val="15"/>
                        </a:spcBef>
                        <a:tabLst>
                          <a:tab pos="647065" algn="l"/>
                        </a:tabLst>
                      </a:pPr>
                      <a:r>
                        <a:rPr sz="350" b="1" spc="5" dirty="0">
                          <a:latin typeface="Calibri"/>
                          <a:cs typeface="Calibri"/>
                        </a:rPr>
                        <a:t>Erkek	Kadın</a:t>
                      </a:r>
                      <a:endParaRPr sz="350">
                        <a:latin typeface="Calibri"/>
                        <a:cs typeface="Calibri"/>
                      </a:endParaRPr>
                    </a:p>
                  </a:txBody>
                  <a:tcPr marL="0" marR="0" marT="0" marB="0">
                    <a:lnL w="3524">
                      <a:solidFill>
                        <a:srgbClr val="4F81BC"/>
                      </a:solidFill>
                      <a:prstDash val="solid"/>
                    </a:lnL>
                    <a:lnR w="3524">
                      <a:solidFill>
                        <a:srgbClr val="4F81BC"/>
                      </a:solidFill>
                      <a:prstDash val="solid"/>
                    </a:lnR>
                    <a:lnT w="3524">
                      <a:solidFill>
                        <a:srgbClr val="4F81BC"/>
                      </a:solidFill>
                      <a:prstDash val="solid"/>
                    </a:lnT>
                    <a:lnB w="3524">
                      <a:solidFill>
                        <a:srgbClr val="000000"/>
                      </a:solidFill>
                      <a:prstDash val="solid"/>
                    </a:lnB>
                  </a:tcPr>
                </a:tc>
                <a:tc>
                  <a:txBody>
                    <a:bodyPr/>
                    <a:lstStyle/>
                    <a:p>
                      <a:endParaRPr sz="350" dirty="0">
                        <a:latin typeface="Calibri"/>
                        <a:cs typeface="Calibri"/>
                      </a:endParaRPr>
                    </a:p>
                  </a:txBody>
                  <a:tcPr marL="0" marR="0" marT="0" marB="0">
                    <a:lnL w="3524">
                      <a:solidFill>
                        <a:srgbClr val="4F81BC"/>
                      </a:solidFill>
                      <a:prstDash val="solid"/>
                    </a:lnL>
                    <a:lnR w="3524">
                      <a:solidFill>
                        <a:srgbClr val="000000"/>
                      </a:solidFill>
                      <a:prstDash val="solid"/>
                    </a:lnR>
                    <a:lnB w="3524">
                      <a:solidFill>
                        <a:srgbClr val="000000"/>
                      </a:solidFill>
                      <a:prstDash val="solid"/>
                    </a:lnB>
                  </a:tcPr>
                </a:tc>
                <a:extLst>
                  <a:ext uri="{0D108BD9-81ED-4DB2-BD59-A6C34878D82A}">
                    <a16:rowId xmlns:a16="http://schemas.microsoft.com/office/drawing/2014/main" xmlns="" val="10004"/>
                  </a:ext>
                </a:extLst>
              </a:tr>
            </a:tbl>
          </a:graphicData>
        </a:graphic>
      </p:graphicFrame>
      <p:sp>
        <p:nvSpPr>
          <p:cNvPr id="17" name="object 17"/>
          <p:cNvSpPr/>
          <p:nvPr/>
        </p:nvSpPr>
        <p:spPr>
          <a:xfrm>
            <a:off x="4210430" y="2211120"/>
            <a:ext cx="1371091" cy="579958"/>
          </a:xfrm>
          <a:prstGeom prst="rect">
            <a:avLst/>
          </a:prstGeom>
          <a:blipFill>
            <a:blip r:embed="rId6" cstate="print"/>
            <a:stretch>
              <a:fillRect/>
            </a:stretch>
          </a:blipFill>
        </p:spPr>
        <p:txBody>
          <a:bodyPr wrap="square" lIns="0" tIns="0" rIns="0" bIns="0" rtlCol="0"/>
          <a:lstStyle/>
          <a:p>
            <a:endParaRPr/>
          </a:p>
        </p:txBody>
      </p:sp>
      <p:sp>
        <p:nvSpPr>
          <p:cNvPr id="18" name="object 18"/>
          <p:cNvSpPr/>
          <p:nvPr/>
        </p:nvSpPr>
        <p:spPr>
          <a:xfrm>
            <a:off x="4382389" y="2217267"/>
            <a:ext cx="962825" cy="550062"/>
          </a:xfrm>
          <a:prstGeom prst="rect">
            <a:avLst/>
          </a:prstGeom>
          <a:blipFill>
            <a:blip r:embed="rId7" cstate="print"/>
            <a:stretch>
              <a:fillRect/>
            </a:stretch>
          </a:blipFill>
        </p:spPr>
        <p:txBody>
          <a:bodyPr wrap="square" lIns="0" tIns="0" rIns="0" bIns="0" rtlCol="0"/>
          <a:lstStyle/>
          <a:p>
            <a:endParaRPr/>
          </a:p>
        </p:txBody>
      </p:sp>
      <p:sp>
        <p:nvSpPr>
          <p:cNvPr id="19" name="object 19"/>
          <p:cNvSpPr/>
          <p:nvPr/>
        </p:nvSpPr>
        <p:spPr>
          <a:xfrm>
            <a:off x="5205857" y="2442972"/>
            <a:ext cx="25400" cy="93345"/>
          </a:xfrm>
          <a:custGeom>
            <a:avLst/>
            <a:gdLst/>
            <a:ahLst/>
            <a:cxnLst/>
            <a:rect l="l" t="t" r="r" b="b"/>
            <a:pathLst>
              <a:path w="25400" h="93344">
                <a:moveTo>
                  <a:pt x="0" y="0"/>
                </a:moveTo>
                <a:lnTo>
                  <a:pt x="3809" y="92836"/>
                </a:lnTo>
                <a:lnTo>
                  <a:pt x="25018" y="92836"/>
                </a:lnTo>
              </a:path>
            </a:pathLst>
          </a:custGeom>
          <a:ln w="3524">
            <a:solidFill>
              <a:srgbClr val="000000"/>
            </a:solidFill>
          </a:ln>
        </p:spPr>
        <p:txBody>
          <a:bodyPr wrap="square" lIns="0" tIns="0" rIns="0" bIns="0" rtlCol="0"/>
          <a:lstStyle/>
          <a:p>
            <a:endParaRPr/>
          </a:p>
        </p:txBody>
      </p:sp>
      <p:sp>
        <p:nvSpPr>
          <p:cNvPr id="20" name="object 20"/>
          <p:cNvSpPr/>
          <p:nvPr/>
        </p:nvSpPr>
        <p:spPr>
          <a:xfrm>
            <a:off x="4339716" y="2717483"/>
            <a:ext cx="1003300" cy="66675"/>
          </a:xfrm>
          <a:custGeom>
            <a:avLst/>
            <a:gdLst/>
            <a:ahLst/>
            <a:cxnLst/>
            <a:rect l="l" t="t" r="r" b="b"/>
            <a:pathLst>
              <a:path w="1003300" h="66675">
                <a:moveTo>
                  <a:pt x="0" y="66229"/>
                </a:moveTo>
                <a:lnTo>
                  <a:pt x="1002715" y="66229"/>
                </a:lnTo>
                <a:lnTo>
                  <a:pt x="1002715" y="0"/>
                </a:lnTo>
                <a:lnTo>
                  <a:pt x="0" y="0"/>
                </a:lnTo>
                <a:lnTo>
                  <a:pt x="0" y="66229"/>
                </a:lnTo>
                <a:close/>
              </a:path>
            </a:pathLst>
          </a:custGeom>
          <a:ln w="3524">
            <a:solidFill>
              <a:srgbClr val="4F81BC"/>
            </a:solidFill>
          </a:ln>
        </p:spPr>
        <p:txBody>
          <a:bodyPr wrap="square" lIns="0" tIns="0" rIns="0" bIns="0" rtlCol="0"/>
          <a:lstStyle/>
          <a:p>
            <a:endParaRPr/>
          </a:p>
        </p:txBody>
      </p:sp>
      <p:sp>
        <p:nvSpPr>
          <p:cNvPr id="21" name="object 21"/>
          <p:cNvSpPr/>
          <p:nvPr/>
        </p:nvSpPr>
        <p:spPr>
          <a:xfrm>
            <a:off x="4594478" y="2736115"/>
            <a:ext cx="28039" cy="28039"/>
          </a:xfrm>
          <a:prstGeom prst="rect">
            <a:avLst/>
          </a:prstGeom>
          <a:blipFill>
            <a:blip r:embed="rId4" cstate="print"/>
            <a:stretch>
              <a:fillRect/>
            </a:stretch>
          </a:blipFill>
        </p:spPr>
        <p:txBody>
          <a:bodyPr wrap="square" lIns="0" tIns="0" rIns="0" bIns="0" rtlCol="0"/>
          <a:lstStyle/>
          <a:p>
            <a:endParaRPr/>
          </a:p>
        </p:txBody>
      </p:sp>
      <p:sp>
        <p:nvSpPr>
          <p:cNvPr id="22" name="object 22"/>
          <p:cNvSpPr/>
          <p:nvPr/>
        </p:nvSpPr>
        <p:spPr>
          <a:xfrm>
            <a:off x="4953634" y="2736115"/>
            <a:ext cx="28039" cy="28039"/>
          </a:xfrm>
          <a:prstGeom prst="rect">
            <a:avLst/>
          </a:prstGeom>
          <a:blipFill>
            <a:blip r:embed="rId5" cstate="print"/>
            <a:stretch>
              <a:fillRect/>
            </a:stretch>
          </a:blipFill>
        </p:spPr>
        <p:txBody>
          <a:bodyPr wrap="square" lIns="0" tIns="0" rIns="0" bIns="0" rtlCol="0"/>
          <a:lstStyle/>
          <a:p>
            <a:endParaRPr/>
          </a:p>
        </p:txBody>
      </p:sp>
      <p:sp>
        <p:nvSpPr>
          <p:cNvPr id="23" name="object 23"/>
          <p:cNvSpPr/>
          <p:nvPr/>
        </p:nvSpPr>
        <p:spPr>
          <a:xfrm>
            <a:off x="4212082" y="3143719"/>
            <a:ext cx="1366519" cy="700062"/>
          </a:xfrm>
          <a:prstGeom prst="rect">
            <a:avLst/>
          </a:prstGeom>
          <a:blipFill>
            <a:blip r:embed="rId8" cstate="print"/>
            <a:stretch>
              <a:fillRect/>
            </a:stretch>
          </a:blipFill>
        </p:spPr>
        <p:txBody>
          <a:bodyPr wrap="square" lIns="0" tIns="0" rIns="0" bIns="0" rtlCol="0"/>
          <a:lstStyle/>
          <a:p>
            <a:endParaRPr/>
          </a:p>
        </p:txBody>
      </p:sp>
      <p:sp>
        <p:nvSpPr>
          <p:cNvPr id="24" name="object 24"/>
          <p:cNvSpPr/>
          <p:nvPr/>
        </p:nvSpPr>
        <p:spPr>
          <a:xfrm>
            <a:off x="4387977" y="3149968"/>
            <a:ext cx="873175" cy="649871"/>
          </a:xfrm>
          <a:prstGeom prst="rect">
            <a:avLst/>
          </a:prstGeom>
          <a:blipFill>
            <a:blip r:embed="rId9" cstate="print"/>
            <a:stretch>
              <a:fillRect/>
            </a:stretch>
          </a:blipFill>
        </p:spPr>
        <p:txBody>
          <a:bodyPr wrap="square" lIns="0" tIns="0" rIns="0" bIns="0" rtlCol="0"/>
          <a:lstStyle/>
          <a:p>
            <a:endParaRPr/>
          </a:p>
        </p:txBody>
      </p:sp>
      <p:sp>
        <p:nvSpPr>
          <p:cNvPr id="25" name="object 25"/>
          <p:cNvSpPr/>
          <p:nvPr/>
        </p:nvSpPr>
        <p:spPr>
          <a:xfrm>
            <a:off x="5218303" y="3605403"/>
            <a:ext cx="70485" cy="42545"/>
          </a:xfrm>
          <a:custGeom>
            <a:avLst/>
            <a:gdLst/>
            <a:ahLst/>
            <a:cxnLst/>
            <a:rect l="l" t="t" r="r" b="b"/>
            <a:pathLst>
              <a:path w="70485" h="42545">
                <a:moveTo>
                  <a:pt x="0" y="0"/>
                </a:moveTo>
                <a:lnTo>
                  <a:pt x="49402" y="42418"/>
                </a:lnTo>
                <a:lnTo>
                  <a:pt x="70485" y="42418"/>
                </a:lnTo>
              </a:path>
            </a:pathLst>
          </a:custGeom>
          <a:ln w="3524">
            <a:solidFill>
              <a:srgbClr val="000000"/>
            </a:solidFill>
          </a:ln>
        </p:spPr>
        <p:txBody>
          <a:bodyPr wrap="square" lIns="0" tIns="0" rIns="0" bIns="0" rtlCol="0"/>
          <a:lstStyle/>
          <a:p>
            <a:endParaRPr/>
          </a:p>
        </p:txBody>
      </p:sp>
      <p:sp>
        <p:nvSpPr>
          <p:cNvPr id="26" name="object 26"/>
          <p:cNvSpPr/>
          <p:nvPr/>
        </p:nvSpPr>
        <p:spPr>
          <a:xfrm>
            <a:off x="5199379" y="3267328"/>
            <a:ext cx="1905" cy="45720"/>
          </a:xfrm>
          <a:custGeom>
            <a:avLst/>
            <a:gdLst/>
            <a:ahLst/>
            <a:cxnLst/>
            <a:rect l="l" t="t" r="r" b="b"/>
            <a:pathLst>
              <a:path w="1904" h="45720">
                <a:moveTo>
                  <a:pt x="0" y="45339"/>
                </a:moveTo>
                <a:lnTo>
                  <a:pt x="1524" y="0"/>
                </a:lnTo>
              </a:path>
            </a:pathLst>
          </a:custGeom>
          <a:ln w="3524">
            <a:solidFill>
              <a:srgbClr val="000000"/>
            </a:solidFill>
          </a:ln>
        </p:spPr>
        <p:txBody>
          <a:bodyPr wrap="square" lIns="0" tIns="0" rIns="0" bIns="0" rtlCol="0"/>
          <a:lstStyle/>
          <a:p>
            <a:endParaRPr/>
          </a:p>
        </p:txBody>
      </p:sp>
      <p:sp>
        <p:nvSpPr>
          <p:cNvPr id="27" name="object 27"/>
          <p:cNvSpPr/>
          <p:nvPr/>
        </p:nvSpPr>
        <p:spPr>
          <a:xfrm>
            <a:off x="5248275" y="3455161"/>
            <a:ext cx="29845" cy="38735"/>
          </a:xfrm>
          <a:custGeom>
            <a:avLst/>
            <a:gdLst/>
            <a:ahLst/>
            <a:cxnLst/>
            <a:rect l="l" t="t" r="r" b="b"/>
            <a:pathLst>
              <a:path w="29845" h="38735">
                <a:moveTo>
                  <a:pt x="0" y="0"/>
                </a:moveTo>
                <a:lnTo>
                  <a:pt x="8762" y="38481"/>
                </a:lnTo>
                <a:lnTo>
                  <a:pt x="29590" y="38481"/>
                </a:lnTo>
              </a:path>
            </a:pathLst>
          </a:custGeom>
          <a:ln w="3524">
            <a:solidFill>
              <a:srgbClr val="000000"/>
            </a:solidFill>
          </a:ln>
        </p:spPr>
        <p:txBody>
          <a:bodyPr wrap="square" lIns="0" tIns="0" rIns="0" bIns="0" rtlCol="0"/>
          <a:lstStyle/>
          <a:p>
            <a:endParaRPr/>
          </a:p>
        </p:txBody>
      </p:sp>
      <p:sp>
        <p:nvSpPr>
          <p:cNvPr id="28" name="object 28"/>
          <p:cNvSpPr/>
          <p:nvPr/>
        </p:nvSpPr>
        <p:spPr>
          <a:xfrm>
            <a:off x="4270502" y="3743558"/>
            <a:ext cx="1254760" cy="83820"/>
          </a:xfrm>
          <a:custGeom>
            <a:avLst/>
            <a:gdLst/>
            <a:ahLst/>
            <a:cxnLst/>
            <a:rect l="l" t="t" r="r" b="b"/>
            <a:pathLst>
              <a:path w="1254760" h="83820">
                <a:moveTo>
                  <a:pt x="0" y="83332"/>
                </a:moveTo>
                <a:lnTo>
                  <a:pt x="1254544" y="83332"/>
                </a:lnTo>
                <a:lnTo>
                  <a:pt x="1254544" y="0"/>
                </a:lnTo>
                <a:lnTo>
                  <a:pt x="0" y="0"/>
                </a:lnTo>
                <a:lnTo>
                  <a:pt x="0" y="83332"/>
                </a:lnTo>
                <a:close/>
              </a:path>
            </a:pathLst>
          </a:custGeom>
          <a:ln w="3524">
            <a:solidFill>
              <a:srgbClr val="4F81BC"/>
            </a:solidFill>
          </a:ln>
        </p:spPr>
        <p:txBody>
          <a:bodyPr wrap="square" lIns="0" tIns="0" rIns="0" bIns="0" rtlCol="0"/>
          <a:lstStyle/>
          <a:p>
            <a:endParaRPr/>
          </a:p>
        </p:txBody>
      </p:sp>
      <p:sp>
        <p:nvSpPr>
          <p:cNvPr id="29" name="object 29"/>
          <p:cNvSpPr/>
          <p:nvPr/>
        </p:nvSpPr>
        <p:spPr>
          <a:xfrm>
            <a:off x="4377944" y="3770784"/>
            <a:ext cx="28039" cy="28039"/>
          </a:xfrm>
          <a:prstGeom prst="rect">
            <a:avLst/>
          </a:prstGeom>
          <a:blipFill>
            <a:blip r:embed="rId4" cstate="print"/>
            <a:stretch>
              <a:fillRect/>
            </a:stretch>
          </a:blipFill>
        </p:spPr>
        <p:txBody>
          <a:bodyPr wrap="square" lIns="0" tIns="0" rIns="0" bIns="0" rtlCol="0"/>
          <a:lstStyle/>
          <a:p>
            <a:endParaRPr/>
          </a:p>
        </p:txBody>
      </p:sp>
      <p:sp>
        <p:nvSpPr>
          <p:cNvPr id="30" name="object 30"/>
          <p:cNvSpPr/>
          <p:nvPr/>
        </p:nvSpPr>
        <p:spPr>
          <a:xfrm>
            <a:off x="4632197" y="3770784"/>
            <a:ext cx="27452" cy="28039"/>
          </a:xfrm>
          <a:prstGeom prst="rect">
            <a:avLst/>
          </a:prstGeom>
          <a:blipFill>
            <a:blip r:embed="rId10" cstate="print"/>
            <a:stretch>
              <a:fillRect/>
            </a:stretch>
          </a:blipFill>
        </p:spPr>
        <p:txBody>
          <a:bodyPr wrap="square" lIns="0" tIns="0" rIns="0" bIns="0" rtlCol="0"/>
          <a:lstStyle/>
          <a:p>
            <a:endParaRPr/>
          </a:p>
        </p:txBody>
      </p:sp>
      <p:sp>
        <p:nvSpPr>
          <p:cNvPr id="31" name="object 31"/>
          <p:cNvSpPr/>
          <p:nvPr/>
        </p:nvSpPr>
        <p:spPr>
          <a:xfrm>
            <a:off x="4885944" y="3770784"/>
            <a:ext cx="28000" cy="28039"/>
          </a:xfrm>
          <a:prstGeom prst="rect">
            <a:avLst/>
          </a:prstGeom>
          <a:blipFill>
            <a:blip r:embed="rId11" cstate="print"/>
            <a:stretch>
              <a:fillRect/>
            </a:stretch>
          </a:blipFill>
        </p:spPr>
        <p:txBody>
          <a:bodyPr wrap="square" lIns="0" tIns="0" rIns="0" bIns="0" rtlCol="0"/>
          <a:lstStyle/>
          <a:p>
            <a:endParaRPr/>
          </a:p>
        </p:txBody>
      </p:sp>
      <p:sp>
        <p:nvSpPr>
          <p:cNvPr id="32" name="object 32"/>
          <p:cNvSpPr/>
          <p:nvPr/>
        </p:nvSpPr>
        <p:spPr>
          <a:xfrm>
            <a:off x="5139690" y="3770784"/>
            <a:ext cx="28039" cy="28039"/>
          </a:xfrm>
          <a:prstGeom prst="rect">
            <a:avLst/>
          </a:prstGeom>
          <a:blipFill>
            <a:blip r:embed="rId12" cstate="print"/>
            <a:stretch>
              <a:fillRect/>
            </a:stretch>
          </a:blipFill>
        </p:spPr>
        <p:txBody>
          <a:bodyPr wrap="square" lIns="0" tIns="0" rIns="0" bIns="0" rtlCol="0"/>
          <a:lstStyle/>
          <a:p>
            <a:endParaRPr/>
          </a:p>
        </p:txBody>
      </p:sp>
      <p:sp>
        <p:nvSpPr>
          <p:cNvPr id="33" name="object 33"/>
          <p:cNvSpPr/>
          <p:nvPr/>
        </p:nvSpPr>
        <p:spPr>
          <a:xfrm>
            <a:off x="4213225" y="4198721"/>
            <a:ext cx="1385189" cy="715289"/>
          </a:xfrm>
          <a:prstGeom prst="rect">
            <a:avLst/>
          </a:prstGeom>
          <a:blipFill>
            <a:blip r:embed="rId13" cstate="print"/>
            <a:stretch>
              <a:fillRect/>
            </a:stretch>
          </a:blipFill>
        </p:spPr>
        <p:txBody>
          <a:bodyPr wrap="square" lIns="0" tIns="0" rIns="0" bIns="0" rtlCol="0"/>
          <a:lstStyle/>
          <a:p>
            <a:endParaRPr/>
          </a:p>
        </p:txBody>
      </p:sp>
      <p:sp>
        <p:nvSpPr>
          <p:cNvPr id="34" name="object 34"/>
          <p:cNvSpPr/>
          <p:nvPr/>
        </p:nvSpPr>
        <p:spPr>
          <a:xfrm>
            <a:off x="4273550" y="4204347"/>
            <a:ext cx="1037818" cy="680326"/>
          </a:xfrm>
          <a:prstGeom prst="rect">
            <a:avLst/>
          </a:prstGeom>
          <a:blipFill>
            <a:blip r:embed="rId14" cstate="print"/>
            <a:stretch>
              <a:fillRect/>
            </a:stretch>
          </a:blipFill>
        </p:spPr>
        <p:txBody>
          <a:bodyPr wrap="square" lIns="0" tIns="0" rIns="0" bIns="0" rtlCol="0"/>
          <a:lstStyle/>
          <a:p>
            <a:endParaRPr sz="3200" dirty="0"/>
          </a:p>
        </p:txBody>
      </p:sp>
      <p:sp>
        <p:nvSpPr>
          <p:cNvPr id="35" name="object 35"/>
          <p:cNvSpPr/>
          <p:nvPr/>
        </p:nvSpPr>
        <p:spPr>
          <a:xfrm>
            <a:off x="4392040" y="4839389"/>
            <a:ext cx="25218" cy="25218"/>
          </a:xfrm>
          <a:prstGeom prst="rect">
            <a:avLst/>
          </a:prstGeom>
          <a:blipFill>
            <a:blip r:embed="rId15" cstate="print"/>
            <a:stretch>
              <a:fillRect/>
            </a:stretch>
          </a:blipFill>
        </p:spPr>
        <p:txBody>
          <a:bodyPr wrap="square" lIns="0" tIns="0" rIns="0" bIns="0" rtlCol="0"/>
          <a:lstStyle/>
          <a:p>
            <a:endParaRPr/>
          </a:p>
        </p:txBody>
      </p:sp>
      <p:sp>
        <p:nvSpPr>
          <p:cNvPr id="36" name="object 36"/>
          <p:cNvSpPr/>
          <p:nvPr/>
        </p:nvSpPr>
        <p:spPr>
          <a:xfrm>
            <a:off x="4568444" y="4839389"/>
            <a:ext cx="25218" cy="25218"/>
          </a:xfrm>
          <a:prstGeom prst="rect">
            <a:avLst/>
          </a:prstGeom>
          <a:blipFill>
            <a:blip r:embed="rId16" cstate="print"/>
            <a:stretch>
              <a:fillRect/>
            </a:stretch>
          </a:blipFill>
        </p:spPr>
        <p:txBody>
          <a:bodyPr wrap="square" lIns="0" tIns="0" rIns="0" bIns="0" rtlCol="0"/>
          <a:lstStyle/>
          <a:p>
            <a:endParaRPr/>
          </a:p>
        </p:txBody>
      </p:sp>
      <p:sp>
        <p:nvSpPr>
          <p:cNvPr id="37" name="object 37"/>
          <p:cNvSpPr/>
          <p:nvPr/>
        </p:nvSpPr>
        <p:spPr>
          <a:xfrm>
            <a:off x="4844796" y="4839389"/>
            <a:ext cx="25175" cy="25218"/>
          </a:xfrm>
          <a:prstGeom prst="rect">
            <a:avLst/>
          </a:prstGeom>
          <a:blipFill>
            <a:blip r:embed="rId17" cstate="print"/>
            <a:stretch>
              <a:fillRect/>
            </a:stretch>
          </a:blipFill>
        </p:spPr>
        <p:txBody>
          <a:bodyPr wrap="square" lIns="0" tIns="0" rIns="0" bIns="0" rtlCol="0"/>
          <a:lstStyle/>
          <a:p>
            <a:endParaRPr/>
          </a:p>
        </p:txBody>
      </p:sp>
      <p:sp>
        <p:nvSpPr>
          <p:cNvPr id="38" name="object 38"/>
          <p:cNvSpPr/>
          <p:nvPr/>
        </p:nvSpPr>
        <p:spPr>
          <a:xfrm>
            <a:off x="5060188" y="4839389"/>
            <a:ext cx="25218" cy="25218"/>
          </a:xfrm>
          <a:prstGeom prst="rect">
            <a:avLst/>
          </a:prstGeom>
          <a:blipFill>
            <a:blip r:embed="rId18" cstate="print"/>
            <a:stretch>
              <a:fillRect/>
            </a:stretch>
          </a:blipFill>
        </p:spPr>
        <p:txBody>
          <a:bodyPr wrap="square" lIns="0" tIns="0" rIns="0" bIns="0" rtlCol="0"/>
          <a:lstStyle/>
          <a:p>
            <a:endParaRPr/>
          </a:p>
        </p:txBody>
      </p:sp>
    </p:spTree>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object 2"/>
          <p:cNvSpPr txBox="1"/>
          <p:nvPr/>
        </p:nvSpPr>
        <p:spPr>
          <a:xfrm>
            <a:off x="1971801" y="773430"/>
            <a:ext cx="2063114" cy="163195"/>
          </a:xfrm>
          <a:prstGeom prst="rect">
            <a:avLst/>
          </a:prstGeom>
        </p:spPr>
        <p:txBody>
          <a:bodyPr vert="horz" wrap="square" lIns="0" tIns="0" rIns="0" bIns="0" rtlCol="0">
            <a:spAutoFit/>
          </a:bodyPr>
          <a:lstStyle/>
          <a:p>
            <a:pPr marL="12700">
              <a:lnSpc>
                <a:spcPct val="100000"/>
              </a:lnSpc>
            </a:pPr>
            <a:r>
              <a:rPr sz="450" b="1" spc="10" dirty="0">
                <a:latin typeface="Calibri"/>
                <a:cs typeface="Calibri"/>
              </a:rPr>
              <a:t>Soru</a:t>
            </a:r>
            <a:r>
              <a:rPr sz="450" b="1" spc="-40" dirty="0">
                <a:latin typeface="Calibri"/>
                <a:cs typeface="Calibri"/>
              </a:rPr>
              <a:t> </a:t>
            </a:r>
            <a:r>
              <a:rPr sz="450" b="1" spc="15" dirty="0">
                <a:latin typeface="Calibri"/>
                <a:cs typeface="Calibri"/>
              </a:rPr>
              <a:t>2</a:t>
            </a:r>
            <a:r>
              <a:rPr sz="450" b="1" spc="-40" dirty="0">
                <a:latin typeface="Calibri"/>
                <a:cs typeface="Calibri"/>
              </a:rPr>
              <a:t> </a:t>
            </a:r>
            <a:r>
              <a:rPr sz="450" b="1" spc="5" dirty="0">
                <a:latin typeface="Calibri"/>
                <a:cs typeface="Calibri"/>
              </a:rPr>
              <a:t>:</a:t>
            </a:r>
            <a:endParaRPr sz="450">
              <a:latin typeface="Calibri"/>
              <a:cs typeface="Calibri"/>
            </a:endParaRPr>
          </a:p>
          <a:p>
            <a:pPr marL="12700">
              <a:lnSpc>
                <a:spcPct val="100000"/>
              </a:lnSpc>
              <a:spcBef>
                <a:spcPts val="70"/>
              </a:spcBef>
            </a:pPr>
            <a:r>
              <a:rPr sz="450" spc="10" dirty="0">
                <a:latin typeface="Calibri"/>
                <a:cs typeface="Calibri"/>
              </a:rPr>
              <a:t>İBİTEM'de verilen hizmetiçi eğitimlerde </a:t>
            </a:r>
            <a:r>
              <a:rPr sz="450" spc="5" dirty="0">
                <a:latin typeface="Calibri"/>
                <a:cs typeface="Calibri"/>
              </a:rPr>
              <a:t>sınıf </a:t>
            </a:r>
            <a:r>
              <a:rPr sz="450" spc="10" dirty="0">
                <a:latin typeface="Calibri"/>
                <a:cs typeface="Calibri"/>
              </a:rPr>
              <a:t>ortamı ve uygulama </a:t>
            </a:r>
            <a:r>
              <a:rPr sz="450" spc="5" dirty="0">
                <a:latin typeface="Calibri"/>
                <a:cs typeface="Calibri"/>
              </a:rPr>
              <a:t>alanları</a:t>
            </a:r>
            <a:r>
              <a:rPr sz="450" spc="30" dirty="0">
                <a:latin typeface="Calibri"/>
                <a:cs typeface="Calibri"/>
              </a:rPr>
              <a:t> </a:t>
            </a:r>
            <a:r>
              <a:rPr sz="450" spc="5" dirty="0">
                <a:latin typeface="Calibri"/>
                <a:cs typeface="Calibri"/>
              </a:rPr>
              <a:t>yeterlidir.</a:t>
            </a:r>
            <a:endParaRPr sz="450">
              <a:latin typeface="Calibri"/>
              <a:cs typeface="Calibri"/>
            </a:endParaRPr>
          </a:p>
        </p:txBody>
      </p:sp>
      <p:sp>
        <p:nvSpPr>
          <p:cNvPr id="3" name="object 3"/>
          <p:cNvSpPr txBox="1"/>
          <p:nvPr/>
        </p:nvSpPr>
        <p:spPr>
          <a:xfrm>
            <a:off x="1971801" y="1989835"/>
            <a:ext cx="1707514" cy="163195"/>
          </a:xfrm>
          <a:prstGeom prst="rect">
            <a:avLst/>
          </a:prstGeom>
        </p:spPr>
        <p:txBody>
          <a:bodyPr vert="horz" wrap="square" lIns="0" tIns="0" rIns="0" bIns="0" rtlCol="0">
            <a:spAutoFit/>
          </a:bodyPr>
          <a:lstStyle/>
          <a:p>
            <a:pPr marL="12700">
              <a:lnSpc>
                <a:spcPct val="100000"/>
              </a:lnSpc>
            </a:pPr>
            <a:r>
              <a:rPr sz="450" b="1" spc="10" dirty="0">
                <a:latin typeface="Calibri"/>
                <a:cs typeface="Calibri"/>
              </a:rPr>
              <a:t>Soru</a:t>
            </a:r>
            <a:r>
              <a:rPr sz="450" b="1" spc="-40" dirty="0">
                <a:latin typeface="Calibri"/>
                <a:cs typeface="Calibri"/>
              </a:rPr>
              <a:t> </a:t>
            </a:r>
            <a:r>
              <a:rPr sz="450" b="1" spc="15" dirty="0">
                <a:latin typeface="Calibri"/>
                <a:cs typeface="Calibri"/>
              </a:rPr>
              <a:t>3</a:t>
            </a:r>
            <a:r>
              <a:rPr sz="450" b="1" spc="-40" dirty="0">
                <a:latin typeface="Calibri"/>
                <a:cs typeface="Calibri"/>
              </a:rPr>
              <a:t> </a:t>
            </a:r>
            <a:r>
              <a:rPr sz="450" b="1" spc="5" dirty="0">
                <a:latin typeface="Calibri"/>
                <a:cs typeface="Calibri"/>
              </a:rPr>
              <a:t>:</a:t>
            </a:r>
            <a:endParaRPr sz="450">
              <a:latin typeface="Calibri"/>
              <a:cs typeface="Calibri"/>
            </a:endParaRPr>
          </a:p>
          <a:p>
            <a:pPr marL="12700">
              <a:lnSpc>
                <a:spcPct val="100000"/>
              </a:lnSpc>
              <a:spcBef>
                <a:spcPts val="70"/>
              </a:spcBef>
            </a:pPr>
            <a:r>
              <a:rPr sz="450" spc="10" dirty="0">
                <a:latin typeface="Calibri"/>
                <a:cs typeface="Calibri"/>
              </a:rPr>
              <a:t>Hizmetiçi eğitimlerde </a:t>
            </a:r>
            <a:r>
              <a:rPr sz="450" spc="5" dirty="0">
                <a:latin typeface="Calibri"/>
                <a:cs typeface="Calibri"/>
              </a:rPr>
              <a:t>kullandığınız </a:t>
            </a:r>
            <a:r>
              <a:rPr sz="450" spc="10" dirty="0">
                <a:latin typeface="Calibri"/>
                <a:cs typeface="Calibri"/>
              </a:rPr>
              <a:t>araç, gereç ve ekipman</a:t>
            </a:r>
            <a:r>
              <a:rPr sz="450" spc="35" dirty="0">
                <a:latin typeface="Calibri"/>
                <a:cs typeface="Calibri"/>
              </a:rPr>
              <a:t> </a:t>
            </a:r>
            <a:r>
              <a:rPr sz="450" spc="5" dirty="0">
                <a:latin typeface="Calibri"/>
                <a:cs typeface="Calibri"/>
              </a:rPr>
              <a:t>yeterlidir.</a:t>
            </a:r>
            <a:endParaRPr sz="450">
              <a:latin typeface="Calibri"/>
              <a:cs typeface="Calibri"/>
            </a:endParaRPr>
          </a:p>
        </p:txBody>
      </p:sp>
      <p:sp>
        <p:nvSpPr>
          <p:cNvPr id="4" name="object 4"/>
          <p:cNvSpPr txBox="1"/>
          <p:nvPr/>
        </p:nvSpPr>
        <p:spPr>
          <a:xfrm>
            <a:off x="1971801" y="3203320"/>
            <a:ext cx="2931160" cy="163195"/>
          </a:xfrm>
          <a:prstGeom prst="rect">
            <a:avLst/>
          </a:prstGeom>
        </p:spPr>
        <p:txBody>
          <a:bodyPr vert="horz" wrap="square" lIns="0" tIns="0" rIns="0" bIns="0" rtlCol="0">
            <a:spAutoFit/>
          </a:bodyPr>
          <a:lstStyle/>
          <a:p>
            <a:pPr marL="12700">
              <a:lnSpc>
                <a:spcPct val="100000"/>
              </a:lnSpc>
            </a:pPr>
            <a:r>
              <a:rPr sz="450" b="1" spc="10" dirty="0">
                <a:latin typeface="Calibri"/>
                <a:cs typeface="Calibri"/>
              </a:rPr>
              <a:t>Soru</a:t>
            </a:r>
            <a:r>
              <a:rPr sz="450" b="1" spc="-40" dirty="0">
                <a:latin typeface="Calibri"/>
                <a:cs typeface="Calibri"/>
              </a:rPr>
              <a:t> </a:t>
            </a:r>
            <a:r>
              <a:rPr sz="450" b="1" spc="15" dirty="0">
                <a:latin typeface="Calibri"/>
                <a:cs typeface="Calibri"/>
              </a:rPr>
              <a:t>4</a:t>
            </a:r>
            <a:r>
              <a:rPr sz="450" b="1" spc="-40" dirty="0">
                <a:latin typeface="Calibri"/>
                <a:cs typeface="Calibri"/>
              </a:rPr>
              <a:t> </a:t>
            </a:r>
            <a:r>
              <a:rPr sz="450" b="1" spc="5" dirty="0">
                <a:latin typeface="Calibri"/>
                <a:cs typeface="Calibri"/>
              </a:rPr>
              <a:t>:</a:t>
            </a:r>
            <a:endParaRPr sz="450">
              <a:latin typeface="Calibri"/>
              <a:cs typeface="Calibri"/>
            </a:endParaRPr>
          </a:p>
          <a:p>
            <a:pPr marL="12700">
              <a:lnSpc>
                <a:spcPct val="100000"/>
              </a:lnSpc>
              <a:spcBef>
                <a:spcPts val="70"/>
              </a:spcBef>
            </a:pPr>
            <a:r>
              <a:rPr sz="450" spc="10" dirty="0">
                <a:latin typeface="Calibri"/>
                <a:cs typeface="Calibri"/>
              </a:rPr>
              <a:t>İBİTEM'deki eğitmenlerin; yurt dışındamesleki eğitim </a:t>
            </a:r>
            <a:r>
              <a:rPr sz="450" spc="5" dirty="0">
                <a:latin typeface="Calibri"/>
                <a:cs typeface="Calibri"/>
              </a:rPr>
              <a:t>almaları, yaptıkları </a:t>
            </a:r>
            <a:r>
              <a:rPr sz="450" spc="10" dirty="0">
                <a:latin typeface="Calibri"/>
                <a:cs typeface="Calibri"/>
              </a:rPr>
              <a:t>eğitimlere önemli ölçüde </a:t>
            </a:r>
            <a:r>
              <a:rPr sz="450" spc="5" dirty="0">
                <a:latin typeface="Calibri"/>
                <a:cs typeface="Calibri"/>
              </a:rPr>
              <a:t>katkı</a:t>
            </a:r>
            <a:r>
              <a:rPr sz="450" spc="25" dirty="0">
                <a:latin typeface="Calibri"/>
                <a:cs typeface="Calibri"/>
              </a:rPr>
              <a:t> </a:t>
            </a:r>
            <a:r>
              <a:rPr sz="450" spc="10" dirty="0">
                <a:latin typeface="Calibri"/>
                <a:cs typeface="Calibri"/>
              </a:rPr>
              <a:t>sağlamaktadır.</a:t>
            </a:r>
            <a:endParaRPr sz="450">
              <a:latin typeface="Calibri"/>
              <a:cs typeface="Calibri"/>
            </a:endParaRPr>
          </a:p>
        </p:txBody>
      </p:sp>
      <p:sp>
        <p:nvSpPr>
          <p:cNvPr id="5" name="object 5"/>
          <p:cNvSpPr txBox="1"/>
          <p:nvPr/>
        </p:nvSpPr>
        <p:spPr>
          <a:xfrm>
            <a:off x="1971801" y="4440809"/>
            <a:ext cx="1732280" cy="163195"/>
          </a:xfrm>
          <a:prstGeom prst="rect">
            <a:avLst/>
          </a:prstGeom>
        </p:spPr>
        <p:txBody>
          <a:bodyPr vert="horz" wrap="square" lIns="0" tIns="0" rIns="0" bIns="0" rtlCol="0">
            <a:spAutoFit/>
          </a:bodyPr>
          <a:lstStyle/>
          <a:p>
            <a:pPr marL="12700">
              <a:lnSpc>
                <a:spcPct val="100000"/>
              </a:lnSpc>
            </a:pPr>
            <a:r>
              <a:rPr sz="450" b="1" spc="10" dirty="0">
                <a:latin typeface="Calibri"/>
                <a:cs typeface="Calibri"/>
              </a:rPr>
              <a:t>Soru</a:t>
            </a:r>
            <a:r>
              <a:rPr sz="450" b="1" spc="-40" dirty="0">
                <a:latin typeface="Calibri"/>
                <a:cs typeface="Calibri"/>
              </a:rPr>
              <a:t> </a:t>
            </a:r>
            <a:r>
              <a:rPr sz="450" b="1" spc="15" dirty="0">
                <a:latin typeface="Calibri"/>
                <a:cs typeface="Calibri"/>
              </a:rPr>
              <a:t>5</a:t>
            </a:r>
            <a:r>
              <a:rPr sz="450" b="1" spc="-40" dirty="0">
                <a:latin typeface="Calibri"/>
                <a:cs typeface="Calibri"/>
              </a:rPr>
              <a:t> </a:t>
            </a:r>
            <a:r>
              <a:rPr sz="450" b="1" spc="5" dirty="0">
                <a:latin typeface="Calibri"/>
                <a:cs typeface="Calibri"/>
              </a:rPr>
              <a:t>:</a:t>
            </a:r>
            <a:endParaRPr sz="450">
              <a:latin typeface="Calibri"/>
              <a:cs typeface="Calibri"/>
            </a:endParaRPr>
          </a:p>
          <a:p>
            <a:pPr marL="12700">
              <a:lnSpc>
                <a:spcPct val="100000"/>
              </a:lnSpc>
              <a:spcBef>
                <a:spcPts val="70"/>
              </a:spcBef>
            </a:pPr>
            <a:r>
              <a:rPr sz="450" spc="10" dirty="0">
                <a:latin typeface="Calibri"/>
                <a:cs typeface="Calibri"/>
              </a:rPr>
              <a:t>Hizmetiçi eğitimler her </a:t>
            </a:r>
            <a:r>
              <a:rPr sz="450" spc="5" dirty="0">
                <a:latin typeface="Calibri"/>
                <a:cs typeface="Calibri"/>
              </a:rPr>
              <a:t>türlü iklim </a:t>
            </a:r>
            <a:r>
              <a:rPr sz="450" spc="10" dirty="0">
                <a:latin typeface="Calibri"/>
                <a:cs typeface="Calibri"/>
              </a:rPr>
              <a:t>ve hava koşullarında</a:t>
            </a:r>
            <a:r>
              <a:rPr sz="450" spc="15" dirty="0">
                <a:latin typeface="Calibri"/>
                <a:cs typeface="Calibri"/>
              </a:rPr>
              <a:t> </a:t>
            </a:r>
            <a:r>
              <a:rPr sz="450" spc="5" dirty="0">
                <a:latin typeface="Calibri"/>
                <a:cs typeface="Calibri"/>
              </a:rPr>
              <a:t>yapılmaktadır.</a:t>
            </a:r>
            <a:endParaRPr sz="450">
              <a:latin typeface="Calibri"/>
              <a:cs typeface="Calibri"/>
            </a:endParaRPr>
          </a:p>
        </p:txBody>
      </p:sp>
      <p:graphicFrame>
        <p:nvGraphicFramePr>
          <p:cNvPr id="6" name="object 6"/>
          <p:cNvGraphicFramePr>
            <a:graphicFrameLocks noGrp="1"/>
          </p:cNvGraphicFramePr>
          <p:nvPr/>
        </p:nvGraphicFramePr>
        <p:xfrm>
          <a:off x="1969261" y="2215903"/>
          <a:ext cx="3591557" cy="824480"/>
        </p:xfrm>
        <a:graphic>
          <a:graphicData uri="http://schemas.openxmlformats.org/drawingml/2006/table">
            <a:tbl>
              <a:tblPr firstRow="1" bandRow="1">
                <a:tableStyleId>{2D5ABB26-0587-4C30-8999-92F81FD0307C}</a:tableStyleId>
              </a:tblPr>
              <a:tblGrid>
                <a:gridCol w="719708">
                  <a:extLst>
                    <a:ext uri="{9D8B030D-6E8A-4147-A177-3AD203B41FA5}">
                      <a16:colId xmlns:a16="http://schemas.microsoft.com/office/drawing/2014/main" xmlns="" val="20000"/>
                    </a:ext>
                  </a:extLst>
                </a:gridCol>
                <a:gridCol w="1066800">
                  <a:extLst>
                    <a:ext uri="{9D8B030D-6E8A-4147-A177-3AD203B41FA5}">
                      <a16:colId xmlns:a16="http://schemas.microsoft.com/office/drawing/2014/main" xmlns="" val="20001"/>
                    </a:ext>
                  </a:extLst>
                </a:gridCol>
                <a:gridCol w="439165">
                  <a:extLst>
                    <a:ext uri="{9D8B030D-6E8A-4147-A177-3AD203B41FA5}">
                      <a16:colId xmlns:a16="http://schemas.microsoft.com/office/drawing/2014/main" xmlns="" val="20002"/>
                    </a:ext>
                  </a:extLst>
                </a:gridCol>
                <a:gridCol w="31115">
                  <a:extLst>
                    <a:ext uri="{9D8B030D-6E8A-4147-A177-3AD203B41FA5}">
                      <a16:colId xmlns:a16="http://schemas.microsoft.com/office/drawing/2014/main" xmlns="" val="20003"/>
                    </a:ext>
                  </a:extLst>
                </a:gridCol>
                <a:gridCol w="1334769">
                  <a:extLst>
                    <a:ext uri="{9D8B030D-6E8A-4147-A177-3AD203B41FA5}">
                      <a16:colId xmlns:a16="http://schemas.microsoft.com/office/drawing/2014/main" xmlns="" val="20004"/>
                    </a:ext>
                  </a:extLst>
                </a:gridCol>
              </a:tblGrid>
              <a:tr h="137159">
                <a:tc>
                  <a:txBody>
                    <a:bodyPr/>
                    <a:lstStyle/>
                    <a:p>
                      <a:pPr>
                        <a:lnSpc>
                          <a:spcPct val="100000"/>
                        </a:lnSpc>
                        <a:spcBef>
                          <a:spcPts val="25"/>
                        </a:spcBef>
                      </a:pPr>
                      <a:endParaRPr sz="400" dirty="0">
                        <a:latin typeface="Times New Roman"/>
                        <a:cs typeface="Times New Roman"/>
                      </a:endParaRPr>
                    </a:p>
                    <a:p>
                      <a:pPr marL="10160">
                        <a:lnSpc>
                          <a:spcPct val="100000"/>
                        </a:lnSpc>
                      </a:pPr>
                      <a:r>
                        <a:rPr sz="450" b="1" spc="10" dirty="0">
                          <a:latin typeface="Calibri"/>
                          <a:cs typeface="Calibri"/>
                        </a:rPr>
                        <a:t>Cevaplar</a:t>
                      </a:r>
                      <a:endParaRPr sz="450" dirty="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a:lnSpc>
                          <a:spcPct val="100000"/>
                        </a:lnSpc>
                        <a:spcBef>
                          <a:spcPts val="25"/>
                        </a:spcBef>
                      </a:pPr>
                      <a:endParaRPr sz="400">
                        <a:latin typeface="Times New Roman"/>
                        <a:cs typeface="Times New Roman"/>
                      </a:endParaRPr>
                    </a:p>
                    <a:p>
                      <a:pPr marL="10160">
                        <a:lnSpc>
                          <a:spcPct val="100000"/>
                        </a:lnSpc>
                      </a:pPr>
                      <a:r>
                        <a:rPr sz="450" b="1" spc="-5" dirty="0">
                          <a:latin typeface="Calibri"/>
                          <a:cs typeface="Calibri"/>
                        </a:rPr>
                        <a:t>Ce</a:t>
                      </a:r>
                      <a:r>
                        <a:rPr sz="450" b="1" dirty="0">
                          <a:latin typeface="Calibri"/>
                          <a:cs typeface="Calibri"/>
                        </a:rPr>
                        <a:t>vap Sayısı</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a:lnSpc>
                          <a:spcPct val="100000"/>
                        </a:lnSpc>
                        <a:spcBef>
                          <a:spcPts val="25"/>
                        </a:spcBef>
                      </a:pPr>
                      <a:endParaRPr sz="400">
                        <a:latin typeface="Times New Roman"/>
                        <a:cs typeface="Times New Roman"/>
                      </a:endParaRPr>
                    </a:p>
                    <a:p>
                      <a:pPr marL="635" algn="ctr">
                        <a:lnSpc>
                          <a:spcPct val="100000"/>
                        </a:lnSpc>
                      </a:pPr>
                      <a:r>
                        <a:rPr sz="450" b="1" dirty="0">
                          <a:latin typeface="Calibri"/>
                          <a:cs typeface="Calibri"/>
                        </a:rPr>
                        <a:t>Y</a:t>
                      </a:r>
                      <a:r>
                        <a:rPr sz="450" b="1" spc="-10" dirty="0">
                          <a:latin typeface="Calibri"/>
                          <a:cs typeface="Calibri"/>
                        </a:rPr>
                        <a:t>ü</a:t>
                      </a:r>
                      <a:r>
                        <a:rPr sz="450" b="1" dirty="0">
                          <a:latin typeface="Calibri"/>
                          <a:cs typeface="Calibri"/>
                        </a:rPr>
                        <a:t>z</a:t>
                      </a:r>
                      <a:r>
                        <a:rPr sz="450" b="1" spc="-5" dirty="0">
                          <a:latin typeface="Calibri"/>
                          <a:cs typeface="Calibri"/>
                        </a:rPr>
                        <a:t>d</a:t>
                      </a:r>
                      <a:r>
                        <a:rPr sz="450" b="1" dirty="0">
                          <a:latin typeface="Calibri"/>
                          <a:cs typeface="Calibri"/>
                        </a:rPr>
                        <a:t>e</a:t>
                      </a:r>
                      <a:r>
                        <a:rPr sz="450" b="1" spc="5" dirty="0">
                          <a:latin typeface="Calibri"/>
                          <a:cs typeface="Calibri"/>
                        </a:rPr>
                        <a:t> </a:t>
                      </a:r>
                      <a:r>
                        <a:rPr sz="450" b="1" dirty="0">
                          <a:latin typeface="Calibri"/>
                          <a:cs typeface="Calibri"/>
                        </a:rPr>
                        <a:t>O</a:t>
                      </a:r>
                      <a:r>
                        <a:rPr sz="450" b="1" spc="-5" dirty="0">
                          <a:latin typeface="Calibri"/>
                          <a:cs typeface="Calibri"/>
                        </a:rPr>
                        <a:t>r</a:t>
                      </a:r>
                      <a:r>
                        <a:rPr sz="450" b="1" dirty="0">
                          <a:latin typeface="Calibri"/>
                          <a:cs typeface="Calibri"/>
                        </a:rPr>
                        <a:t>a</a:t>
                      </a:r>
                      <a:r>
                        <a:rPr sz="450" b="1" spc="-10" dirty="0">
                          <a:latin typeface="Calibri"/>
                          <a:cs typeface="Calibri"/>
                        </a:rPr>
                        <a:t>n</a:t>
                      </a:r>
                      <a:r>
                        <a:rPr sz="450" b="1" dirty="0">
                          <a:latin typeface="Calibri"/>
                          <a:cs typeface="Calibri"/>
                        </a:rPr>
                        <a:t>ı</a:t>
                      </a:r>
                      <a:endParaRPr sz="450">
                        <a:latin typeface="Calibri"/>
                        <a:cs typeface="Calibri"/>
                      </a:endParaRPr>
                    </a:p>
                  </a:txBody>
                  <a:tcPr marL="0" marR="0" marT="0" marB="0">
                    <a:lnL w="4572">
                      <a:solidFill>
                        <a:srgbClr val="000000"/>
                      </a:solidFill>
                      <a:prstDash val="solid"/>
                    </a:lnL>
                    <a:lnR w="4571">
                      <a:solidFill>
                        <a:srgbClr val="000000"/>
                      </a:solidFill>
                      <a:prstDash val="solid"/>
                    </a:lnR>
                    <a:lnT w="4572">
                      <a:solidFill>
                        <a:srgbClr val="000000"/>
                      </a:solidFill>
                      <a:prstDash val="solid"/>
                    </a:lnT>
                    <a:lnB w="4572">
                      <a:solidFill>
                        <a:srgbClr val="000000"/>
                      </a:solidFill>
                      <a:prstDash val="solid"/>
                    </a:lnB>
                  </a:tcPr>
                </a:tc>
                <a:tc rowSpan="7">
                  <a:txBody>
                    <a:bodyPr/>
                    <a:lstStyle/>
                    <a:p>
                      <a:endParaRPr sz="450">
                        <a:latin typeface="Calibri"/>
                        <a:cs typeface="Calibri"/>
                      </a:endParaRPr>
                    </a:p>
                  </a:txBody>
                  <a:tcPr marL="0" marR="0" marT="0" marB="0">
                    <a:lnL w="4571">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rowSpan="7">
                  <a:txBody>
                    <a:bodyPr/>
                    <a:lstStyle/>
                    <a:p>
                      <a:pPr>
                        <a:lnSpc>
                          <a:spcPct val="100000"/>
                        </a:lnSpc>
                        <a:spcBef>
                          <a:spcPts val="30"/>
                        </a:spcBef>
                      </a:pPr>
                      <a:endParaRPr sz="300">
                        <a:latin typeface="Times New Roman"/>
                        <a:cs typeface="Times New Roman"/>
                      </a:endParaRPr>
                    </a:p>
                    <a:p>
                      <a:pPr marL="239395" algn="ctr">
                        <a:lnSpc>
                          <a:spcPct val="100000"/>
                        </a:lnSpc>
                      </a:pPr>
                      <a:r>
                        <a:rPr sz="300" b="1" spc="15" dirty="0">
                          <a:latin typeface="Calibri"/>
                          <a:cs typeface="Calibri"/>
                        </a:rPr>
                        <a:t>15,00%</a:t>
                      </a:r>
                      <a:endParaRPr sz="300">
                        <a:latin typeface="Calibri"/>
                        <a:cs typeface="Calibri"/>
                      </a:endParaRPr>
                    </a:p>
                    <a:p>
                      <a:pPr>
                        <a:lnSpc>
                          <a:spcPct val="100000"/>
                        </a:lnSpc>
                      </a:pPr>
                      <a:endParaRPr sz="300">
                        <a:latin typeface="Times New Roman"/>
                        <a:cs typeface="Times New Roman"/>
                      </a:endParaRPr>
                    </a:p>
                    <a:p>
                      <a:pPr>
                        <a:lnSpc>
                          <a:spcPct val="100000"/>
                        </a:lnSpc>
                        <a:spcBef>
                          <a:spcPts val="35"/>
                        </a:spcBef>
                      </a:pPr>
                      <a:endParaRPr sz="250">
                        <a:latin typeface="Times New Roman"/>
                        <a:cs typeface="Times New Roman"/>
                      </a:endParaRPr>
                    </a:p>
                    <a:p>
                      <a:pPr marR="316865" algn="r">
                        <a:lnSpc>
                          <a:spcPct val="100000"/>
                        </a:lnSpc>
                        <a:spcBef>
                          <a:spcPts val="5"/>
                        </a:spcBef>
                      </a:pPr>
                      <a:r>
                        <a:rPr sz="300" b="1" dirty="0">
                          <a:latin typeface="Calibri"/>
                          <a:cs typeface="Calibri"/>
                        </a:rPr>
                        <a:t>12</a:t>
                      </a:r>
                      <a:r>
                        <a:rPr sz="300" b="1" spc="-5" dirty="0">
                          <a:latin typeface="Calibri"/>
                          <a:cs typeface="Calibri"/>
                        </a:rPr>
                        <a:t>,</a:t>
                      </a:r>
                      <a:r>
                        <a:rPr sz="300" b="1" dirty="0">
                          <a:latin typeface="Calibri"/>
                          <a:cs typeface="Calibri"/>
                        </a:rPr>
                        <a:t>50%</a:t>
                      </a:r>
                      <a:endParaRPr sz="300">
                        <a:latin typeface="Calibri"/>
                        <a:cs typeface="Calibri"/>
                      </a:endParaRPr>
                    </a:p>
                    <a:p>
                      <a:pPr>
                        <a:lnSpc>
                          <a:spcPct val="100000"/>
                        </a:lnSpc>
                      </a:pPr>
                      <a:endParaRPr sz="300">
                        <a:latin typeface="Times New Roman"/>
                        <a:cs typeface="Times New Roman"/>
                      </a:endParaRPr>
                    </a:p>
                    <a:p>
                      <a:pPr>
                        <a:lnSpc>
                          <a:spcPct val="100000"/>
                        </a:lnSpc>
                      </a:pPr>
                      <a:endParaRPr sz="350">
                        <a:latin typeface="Times New Roman"/>
                        <a:cs typeface="Times New Roman"/>
                      </a:endParaRPr>
                    </a:p>
                    <a:p>
                      <a:pPr marL="13970">
                        <a:lnSpc>
                          <a:spcPts val="300"/>
                        </a:lnSpc>
                      </a:pPr>
                      <a:r>
                        <a:rPr sz="300" b="1" spc="10" dirty="0">
                          <a:latin typeface="Calibri"/>
                          <a:cs typeface="Calibri"/>
                        </a:rPr>
                        <a:t>52,50%</a:t>
                      </a:r>
                      <a:endParaRPr sz="300">
                        <a:latin typeface="Calibri"/>
                        <a:cs typeface="Calibri"/>
                      </a:endParaRPr>
                    </a:p>
                    <a:p>
                      <a:pPr marR="270510" algn="r">
                        <a:lnSpc>
                          <a:spcPts val="300"/>
                        </a:lnSpc>
                      </a:pPr>
                      <a:r>
                        <a:rPr sz="300" b="1" spc="-5" dirty="0">
                          <a:latin typeface="Calibri"/>
                          <a:cs typeface="Calibri"/>
                        </a:rPr>
                        <a:t>5,00%</a:t>
                      </a:r>
                      <a:endParaRPr sz="300">
                        <a:latin typeface="Calibri"/>
                        <a:cs typeface="Calibri"/>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a:lnSpc>
                          <a:spcPct val="100000"/>
                        </a:lnSpc>
                        <a:spcBef>
                          <a:spcPts val="45"/>
                        </a:spcBef>
                      </a:pPr>
                      <a:endParaRPr sz="200">
                        <a:latin typeface="Times New Roman"/>
                        <a:cs typeface="Times New Roman"/>
                      </a:endParaRPr>
                    </a:p>
                    <a:p>
                      <a:pPr marR="321310" algn="r">
                        <a:lnSpc>
                          <a:spcPct val="100000"/>
                        </a:lnSpc>
                      </a:pPr>
                      <a:r>
                        <a:rPr sz="300" b="1" dirty="0">
                          <a:latin typeface="Calibri"/>
                          <a:cs typeface="Calibri"/>
                        </a:rPr>
                        <a:t>15</a:t>
                      </a:r>
                      <a:r>
                        <a:rPr sz="300" b="1" spc="-5" dirty="0">
                          <a:latin typeface="Calibri"/>
                          <a:cs typeface="Calibri"/>
                        </a:rPr>
                        <a:t>,</a:t>
                      </a:r>
                      <a:r>
                        <a:rPr sz="300" b="1" dirty="0">
                          <a:latin typeface="Calibri"/>
                          <a:cs typeface="Calibri"/>
                        </a:rPr>
                        <a:t>00%</a:t>
                      </a:r>
                      <a:endParaRPr sz="300">
                        <a:latin typeface="Calibri"/>
                        <a:cs typeface="Calibri"/>
                      </a:endParaRPr>
                    </a:p>
                    <a:p>
                      <a:pPr>
                        <a:lnSpc>
                          <a:spcPct val="100000"/>
                        </a:lnSpc>
                      </a:pPr>
                      <a:endParaRPr sz="300">
                        <a:latin typeface="Times New Roman"/>
                        <a:cs typeface="Times New Roman"/>
                      </a:endParaRPr>
                    </a:p>
                    <a:p>
                      <a:pPr marL="208915">
                        <a:lnSpc>
                          <a:spcPct val="100000"/>
                        </a:lnSpc>
                        <a:spcBef>
                          <a:spcPts val="260"/>
                        </a:spcBef>
                        <a:tabLst>
                          <a:tab pos="786130" algn="l"/>
                        </a:tabLst>
                      </a:pPr>
                      <a:r>
                        <a:rPr sz="300" b="1" spc="10" dirty="0">
                          <a:latin typeface="Calibri"/>
                          <a:cs typeface="Calibri"/>
                        </a:rPr>
                        <a:t>Kesinlikle</a:t>
                      </a:r>
                      <a:r>
                        <a:rPr sz="300" b="1" spc="5" dirty="0">
                          <a:latin typeface="Calibri"/>
                          <a:cs typeface="Calibri"/>
                        </a:rPr>
                        <a:t> </a:t>
                      </a:r>
                      <a:r>
                        <a:rPr sz="300" b="1" spc="10" dirty="0">
                          <a:latin typeface="Calibri"/>
                          <a:cs typeface="Calibri"/>
                        </a:rPr>
                        <a:t>Katılıyorum	Katılıyorum</a:t>
                      </a:r>
                      <a:endParaRPr sz="300">
                        <a:latin typeface="Calibri"/>
                        <a:cs typeface="Calibri"/>
                      </a:endParaRPr>
                    </a:p>
                    <a:p>
                      <a:pPr marL="208915" marR="297815">
                        <a:lnSpc>
                          <a:spcPct val="118100"/>
                        </a:lnSpc>
                        <a:tabLst>
                          <a:tab pos="786130" algn="l"/>
                        </a:tabLst>
                      </a:pPr>
                      <a:r>
                        <a:rPr sz="300" b="1" spc="-5" dirty="0">
                          <a:latin typeface="Calibri"/>
                          <a:cs typeface="Calibri"/>
                        </a:rPr>
                        <a:t>Ka</a:t>
                      </a:r>
                      <a:r>
                        <a:rPr sz="300" b="1" dirty="0">
                          <a:latin typeface="Calibri"/>
                          <a:cs typeface="Calibri"/>
                        </a:rPr>
                        <a:t>r</a:t>
                      </a:r>
                      <a:r>
                        <a:rPr sz="300" b="1" spc="-5" dirty="0">
                          <a:latin typeface="Calibri"/>
                          <a:cs typeface="Calibri"/>
                        </a:rPr>
                        <a:t>ars</a:t>
                      </a:r>
                      <a:r>
                        <a:rPr sz="300" b="1" dirty="0">
                          <a:latin typeface="Calibri"/>
                          <a:cs typeface="Calibri"/>
                        </a:rPr>
                        <a:t>ız</a:t>
                      </a:r>
                      <a:r>
                        <a:rPr sz="300" b="1" spc="-5" dirty="0">
                          <a:latin typeface="Calibri"/>
                          <a:cs typeface="Calibri"/>
                        </a:rPr>
                        <a:t>ı</a:t>
                      </a:r>
                      <a:r>
                        <a:rPr sz="300" b="1" dirty="0">
                          <a:latin typeface="Calibri"/>
                          <a:cs typeface="Calibri"/>
                        </a:rPr>
                        <a:t>m	K</a:t>
                      </a:r>
                      <a:r>
                        <a:rPr sz="300" b="1" spc="-5" dirty="0">
                          <a:latin typeface="Calibri"/>
                          <a:cs typeface="Calibri"/>
                        </a:rPr>
                        <a:t>a</a:t>
                      </a:r>
                      <a:r>
                        <a:rPr sz="300" b="1" dirty="0">
                          <a:latin typeface="Calibri"/>
                          <a:cs typeface="Calibri"/>
                        </a:rPr>
                        <a:t>t</a:t>
                      </a:r>
                      <a:r>
                        <a:rPr sz="300" b="1" spc="-5" dirty="0">
                          <a:latin typeface="Calibri"/>
                          <a:cs typeface="Calibri"/>
                        </a:rPr>
                        <a:t>ı</a:t>
                      </a:r>
                      <a:r>
                        <a:rPr sz="300" b="1" dirty="0">
                          <a:latin typeface="Calibri"/>
                          <a:cs typeface="Calibri"/>
                        </a:rPr>
                        <a:t>lm</a:t>
                      </a:r>
                      <a:r>
                        <a:rPr sz="300" b="1" spc="-5" dirty="0">
                          <a:latin typeface="Calibri"/>
                          <a:cs typeface="Calibri"/>
                        </a:rPr>
                        <a:t>ı</a:t>
                      </a:r>
                      <a:r>
                        <a:rPr sz="300" b="1" dirty="0">
                          <a:latin typeface="Calibri"/>
                          <a:cs typeface="Calibri"/>
                        </a:rPr>
                        <a:t>y</a:t>
                      </a:r>
                      <a:r>
                        <a:rPr sz="300" b="1" spc="-5" dirty="0">
                          <a:latin typeface="Calibri"/>
                          <a:cs typeface="Calibri"/>
                        </a:rPr>
                        <a:t>o</a:t>
                      </a:r>
                      <a:r>
                        <a:rPr sz="300" b="1" dirty="0">
                          <a:latin typeface="Calibri"/>
                          <a:cs typeface="Calibri"/>
                        </a:rPr>
                        <a:t>r</a:t>
                      </a:r>
                      <a:r>
                        <a:rPr sz="300" b="1" spc="-5" dirty="0">
                          <a:latin typeface="Calibri"/>
                          <a:cs typeface="Calibri"/>
                        </a:rPr>
                        <a:t>u</a:t>
                      </a:r>
                      <a:r>
                        <a:rPr sz="300" b="1" dirty="0">
                          <a:latin typeface="Calibri"/>
                          <a:cs typeface="Calibri"/>
                        </a:rPr>
                        <a:t>m  </a:t>
                      </a:r>
                      <a:r>
                        <a:rPr sz="300" b="1" spc="-5" dirty="0">
                          <a:latin typeface="Calibri"/>
                          <a:cs typeface="Calibri"/>
                        </a:rPr>
                        <a:t>K</a:t>
                      </a:r>
                      <a:r>
                        <a:rPr sz="300" b="1" dirty="0">
                          <a:latin typeface="Calibri"/>
                          <a:cs typeface="Calibri"/>
                        </a:rPr>
                        <a:t>es</a:t>
                      </a:r>
                      <a:r>
                        <a:rPr sz="300" b="1" spc="-5" dirty="0">
                          <a:latin typeface="Calibri"/>
                          <a:cs typeface="Calibri"/>
                        </a:rPr>
                        <a:t>in</a:t>
                      </a:r>
                      <a:r>
                        <a:rPr sz="300" b="1" dirty="0">
                          <a:latin typeface="Calibri"/>
                          <a:cs typeface="Calibri"/>
                        </a:rPr>
                        <a:t>l</a:t>
                      </a:r>
                      <a:r>
                        <a:rPr sz="300" b="1" spc="-5" dirty="0">
                          <a:latin typeface="Calibri"/>
                          <a:cs typeface="Calibri"/>
                        </a:rPr>
                        <a:t>ik</a:t>
                      </a:r>
                      <a:r>
                        <a:rPr sz="300" b="1" dirty="0">
                          <a:latin typeface="Calibri"/>
                          <a:cs typeface="Calibri"/>
                        </a:rPr>
                        <a:t>le </a:t>
                      </a:r>
                      <a:r>
                        <a:rPr sz="300" b="1" spc="-5" dirty="0">
                          <a:latin typeface="Calibri"/>
                          <a:cs typeface="Calibri"/>
                        </a:rPr>
                        <a:t>Ka</a:t>
                      </a:r>
                      <a:r>
                        <a:rPr sz="300" b="1" dirty="0">
                          <a:latin typeface="Calibri"/>
                          <a:cs typeface="Calibri"/>
                        </a:rPr>
                        <a:t>tı</a:t>
                      </a:r>
                      <a:r>
                        <a:rPr sz="300" b="1" spc="-5" dirty="0">
                          <a:latin typeface="Calibri"/>
                          <a:cs typeface="Calibri"/>
                        </a:rPr>
                        <a:t>lm</a:t>
                      </a:r>
                      <a:r>
                        <a:rPr sz="300" b="1" dirty="0">
                          <a:latin typeface="Calibri"/>
                          <a:cs typeface="Calibri"/>
                        </a:rPr>
                        <a:t>ı</a:t>
                      </a:r>
                      <a:r>
                        <a:rPr sz="300" b="1" spc="-5" dirty="0">
                          <a:latin typeface="Calibri"/>
                          <a:cs typeface="Calibri"/>
                        </a:rPr>
                        <a:t>yo</a:t>
                      </a:r>
                      <a:r>
                        <a:rPr sz="300" b="1" dirty="0">
                          <a:latin typeface="Calibri"/>
                          <a:cs typeface="Calibri"/>
                        </a:rPr>
                        <a:t>r</a:t>
                      </a:r>
                      <a:r>
                        <a:rPr sz="300" b="1" spc="-5" dirty="0">
                          <a:latin typeface="Calibri"/>
                          <a:cs typeface="Calibri"/>
                        </a:rPr>
                        <a:t>u</a:t>
                      </a:r>
                      <a:r>
                        <a:rPr sz="300" b="1" dirty="0">
                          <a:latin typeface="Calibri"/>
                          <a:cs typeface="Calibri"/>
                        </a:rPr>
                        <a:t>m</a:t>
                      </a:r>
                      <a:endParaRPr sz="300">
                        <a:latin typeface="Calibri"/>
                        <a:cs typeface="Calibri"/>
                      </a:endParaRPr>
                    </a:p>
                  </a:txBody>
                  <a:tcPr marL="0" marR="0" marT="0" marB="0">
                    <a:lnL w="3524">
                      <a:solidFill>
                        <a:srgbClr val="000000"/>
                      </a:solidFill>
                      <a:prstDash val="solid"/>
                    </a:lnL>
                    <a:lnR w="3524">
                      <a:solidFill>
                        <a:srgbClr val="000000"/>
                      </a:solidFill>
                      <a:prstDash val="solid"/>
                    </a:lnR>
                    <a:lnT w="8112">
                      <a:solidFill>
                        <a:srgbClr val="000000"/>
                      </a:solidFill>
                      <a:prstDash val="solid"/>
                    </a:lnT>
                    <a:lnB w="8112">
                      <a:solidFill>
                        <a:srgbClr val="000000"/>
                      </a:solidFill>
                      <a:prstDash val="solid"/>
                    </a:lnB>
                  </a:tcPr>
                </a:tc>
                <a:extLst>
                  <a:ext uri="{0D108BD9-81ED-4DB2-BD59-A6C34878D82A}">
                    <a16:rowId xmlns:a16="http://schemas.microsoft.com/office/drawing/2014/main" xmlns="" val="10000"/>
                  </a:ext>
                </a:extLst>
              </a:tr>
              <a:tr h="121920">
                <a:tc>
                  <a:txBody>
                    <a:bodyPr/>
                    <a:lstStyle/>
                    <a:p>
                      <a:pPr marL="10160">
                        <a:lnSpc>
                          <a:spcPct val="100000"/>
                        </a:lnSpc>
                        <a:spcBef>
                          <a:spcPts val="355"/>
                        </a:spcBef>
                      </a:pPr>
                      <a:r>
                        <a:rPr sz="450" spc="5" dirty="0">
                          <a:latin typeface="Calibri"/>
                          <a:cs typeface="Calibri"/>
                        </a:rPr>
                        <a:t>Kesinlikle</a:t>
                      </a:r>
                      <a:r>
                        <a:rPr sz="450" spc="-55" dirty="0">
                          <a:latin typeface="Calibri"/>
                          <a:cs typeface="Calibri"/>
                        </a:rPr>
                        <a:t> </a:t>
                      </a:r>
                      <a:r>
                        <a:rPr sz="450" spc="10" dirty="0">
                          <a:latin typeface="Calibri"/>
                          <a:cs typeface="Calibri"/>
                        </a:rPr>
                        <a:t>Katılıyorum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355"/>
                        </a:spcBef>
                      </a:pPr>
                      <a:r>
                        <a:rPr sz="450" dirty="0">
                          <a:latin typeface="Calibri"/>
                          <a:cs typeface="Calibri"/>
                        </a:rPr>
                        <a:t>6</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8255" algn="ctr">
                        <a:lnSpc>
                          <a:spcPct val="100000"/>
                        </a:lnSpc>
                        <a:spcBef>
                          <a:spcPts val="355"/>
                        </a:spcBef>
                      </a:pPr>
                      <a:r>
                        <a:rPr sz="450" spc="10" dirty="0">
                          <a:latin typeface="Calibri"/>
                          <a:cs typeface="Calibri"/>
                        </a:rPr>
                        <a:t>15.00%</a:t>
                      </a:r>
                      <a:endParaRPr sz="450">
                        <a:latin typeface="Calibri"/>
                        <a:cs typeface="Calibri"/>
                      </a:endParaRPr>
                    </a:p>
                  </a:txBody>
                  <a:tcPr marL="0" marR="0" marT="0" marB="0">
                    <a:lnL w="4572">
                      <a:solidFill>
                        <a:srgbClr val="000000"/>
                      </a:solidFill>
                      <a:prstDash val="solid"/>
                    </a:lnL>
                    <a:lnR w="4571">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4571">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3524">
                      <a:solidFill>
                        <a:srgbClr val="000000"/>
                      </a:solidFill>
                      <a:prstDash val="solid"/>
                    </a:lnL>
                    <a:lnR w="3524">
                      <a:solidFill>
                        <a:srgbClr val="000000"/>
                      </a:solidFill>
                      <a:prstDash val="solid"/>
                    </a:lnR>
                    <a:lnT w="8112">
                      <a:solidFill>
                        <a:srgbClr val="000000"/>
                      </a:solidFill>
                      <a:prstDash val="solid"/>
                    </a:lnT>
                    <a:lnB w="8112">
                      <a:solidFill>
                        <a:srgbClr val="000000"/>
                      </a:solidFill>
                      <a:prstDash val="solid"/>
                    </a:lnB>
                  </a:tcPr>
                </a:tc>
                <a:extLst>
                  <a:ext uri="{0D108BD9-81ED-4DB2-BD59-A6C34878D82A}">
                    <a16:rowId xmlns:a16="http://schemas.microsoft.com/office/drawing/2014/main" xmlns="" val="10001"/>
                  </a:ext>
                </a:extLst>
              </a:tr>
              <a:tr h="121919">
                <a:tc>
                  <a:txBody>
                    <a:bodyPr/>
                    <a:lstStyle/>
                    <a:p>
                      <a:pPr marL="10160">
                        <a:lnSpc>
                          <a:spcPct val="100000"/>
                        </a:lnSpc>
                        <a:spcBef>
                          <a:spcPts val="350"/>
                        </a:spcBef>
                      </a:pPr>
                      <a:r>
                        <a:rPr sz="450" spc="10" dirty="0">
                          <a:latin typeface="Calibri"/>
                          <a:cs typeface="Calibri"/>
                        </a:rPr>
                        <a:t>Katılıyorum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350"/>
                        </a:spcBef>
                      </a:pPr>
                      <a:r>
                        <a:rPr sz="450" spc="10" dirty="0">
                          <a:latin typeface="Calibri"/>
                          <a:cs typeface="Calibri"/>
                        </a:rPr>
                        <a:t>21</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8255" algn="ctr">
                        <a:lnSpc>
                          <a:spcPct val="100000"/>
                        </a:lnSpc>
                        <a:spcBef>
                          <a:spcPts val="350"/>
                        </a:spcBef>
                      </a:pPr>
                      <a:r>
                        <a:rPr sz="450" spc="10" dirty="0">
                          <a:latin typeface="Calibri"/>
                          <a:cs typeface="Calibri"/>
                        </a:rPr>
                        <a:t>52.50%</a:t>
                      </a:r>
                      <a:endParaRPr sz="450">
                        <a:latin typeface="Calibri"/>
                        <a:cs typeface="Calibri"/>
                      </a:endParaRPr>
                    </a:p>
                  </a:txBody>
                  <a:tcPr marL="0" marR="0" marT="0" marB="0">
                    <a:lnL w="4572">
                      <a:solidFill>
                        <a:srgbClr val="000000"/>
                      </a:solidFill>
                      <a:prstDash val="solid"/>
                    </a:lnL>
                    <a:lnR w="4571">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4571">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3524">
                      <a:solidFill>
                        <a:srgbClr val="000000"/>
                      </a:solidFill>
                      <a:prstDash val="solid"/>
                    </a:lnL>
                    <a:lnR w="3524">
                      <a:solidFill>
                        <a:srgbClr val="000000"/>
                      </a:solidFill>
                      <a:prstDash val="solid"/>
                    </a:lnR>
                    <a:lnT w="8112">
                      <a:solidFill>
                        <a:srgbClr val="000000"/>
                      </a:solidFill>
                      <a:prstDash val="solid"/>
                    </a:lnT>
                    <a:lnB w="8112">
                      <a:solidFill>
                        <a:srgbClr val="000000"/>
                      </a:solidFill>
                      <a:prstDash val="solid"/>
                    </a:lnB>
                  </a:tcPr>
                </a:tc>
                <a:extLst>
                  <a:ext uri="{0D108BD9-81ED-4DB2-BD59-A6C34878D82A}">
                    <a16:rowId xmlns:a16="http://schemas.microsoft.com/office/drawing/2014/main" xmlns="" val="10002"/>
                  </a:ext>
                </a:extLst>
              </a:tr>
              <a:tr h="111251">
                <a:tc>
                  <a:txBody>
                    <a:bodyPr/>
                    <a:lstStyle/>
                    <a:p>
                      <a:pPr marL="10160">
                        <a:lnSpc>
                          <a:spcPct val="100000"/>
                        </a:lnSpc>
                        <a:spcBef>
                          <a:spcPts val="270"/>
                        </a:spcBef>
                      </a:pPr>
                      <a:r>
                        <a:rPr sz="450" spc="10" dirty="0">
                          <a:latin typeface="Calibri"/>
                          <a:cs typeface="Calibri"/>
                        </a:rPr>
                        <a:t>Kararsızım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270"/>
                        </a:spcBef>
                      </a:pPr>
                      <a:r>
                        <a:rPr sz="450" dirty="0">
                          <a:latin typeface="Calibri"/>
                          <a:cs typeface="Calibri"/>
                        </a:rPr>
                        <a:t>6</a:t>
                      </a: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8255" algn="ctr">
                        <a:lnSpc>
                          <a:spcPct val="100000"/>
                        </a:lnSpc>
                        <a:spcBef>
                          <a:spcPts val="270"/>
                        </a:spcBef>
                      </a:pPr>
                      <a:r>
                        <a:rPr sz="450" spc="10" dirty="0">
                          <a:latin typeface="Calibri"/>
                          <a:cs typeface="Calibri"/>
                        </a:rPr>
                        <a:t>15.00%</a:t>
                      </a:r>
                      <a:endParaRPr sz="450">
                        <a:latin typeface="Calibri"/>
                        <a:cs typeface="Calibri"/>
                      </a:endParaRPr>
                    </a:p>
                  </a:txBody>
                  <a:tcPr marL="0" marR="0" marT="0" marB="0">
                    <a:lnL w="4572">
                      <a:solidFill>
                        <a:srgbClr val="000000"/>
                      </a:solidFill>
                      <a:prstDash val="solid"/>
                    </a:lnL>
                    <a:lnR w="4571">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4571">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3524">
                      <a:solidFill>
                        <a:srgbClr val="000000"/>
                      </a:solidFill>
                      <a:prstDash val="solid"/>
                    </a:lnL>
                    <a:lnR w="3524">
                      <a:solidFill>
                        <a:srgbClr val="000000"/>
                      </a:solidFill>
                      <a:prstDash val="solid"/>
                    </a:lnR>
                    <a:lnT w="8112">
                      <a:solidFill>
                        <a:srgbClr val="000000"/>
                      </a:solidFill>
                      <a:prstDash val="solid"/>
                    </a:lnT>
                    <a:lnB w="8112">
                      <a:solidFill>
                        <a:srgbClr val="000000"/>
                      </a:solidFill>
                      <a:prstDash val="solid"/>
                    </a:lnB>
                  </a:tcPr>
                </a:tc>
                <a:extLst>
                  <a:ext uri="{0D108BD9-81ED-4DB2-BD59-A6C34878D82A}">
                    <a16:rowId xmlns:a16="http://schemas.microsoft.com/office/drawing/2014/main" xmlns="" val="10003"/>
                  </a:ext>
                </a:extLst>
              </a:tr>
              <a:tr h="114300">
                <a:tc>
                  <a:txBody>
                    <a:bodyPr/>
                    <a:lstStyle/>
                    <a:p>
                      <a:pPr marL="10160">
                        <a:lnSpc>
                          <a:spcPct val="100000"/>
                        </a:lnSpc>
                        <a:spcBef>
                          <a:spcPts val="290"/>
                        </a:spcBef>
                      </a:pPr>
                      <a:r>
                        <a:rPr sz="450" spc="10" dirty="0">
                          <a:latin typeface="Calibri"/>
                          <a:cs typeface="Calibri"/>
                        </a:rPr>
                        <a:t>Katılmıyorum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290"/>
                        </a:spcBef>
                      </a:pPr>
                      <a:r>
                        <a:rPr sz="450" dirty="0">
                          <a:latin typeface="Calibri"/>
                          <a:cs typeface="Calibri"/>
                        </a:rPr>
                        <a:t>5</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8255" algn="ctr">
                        <a:lnSpc>
                          <a:spcPct val="100000"/>
                        </a:lnSpc>
                        <a:spcBef>
                          <a:spcPts val="290"/>
                        </a:spcBef>
                      </a:pPr>
                      <a:r>
                        <a:rPr sz="450" spc="10" dirty="0">
                          <a:latin typeface="Calibri"/>
                          <a:cs typeface="Calibri"/>
                        </a:rPr>
                        <a:t>12.50%</a:t>
                      </a:r>
                      <a:endParaRPr sz="450">
                        <a:latin typeface="Calibri"/>
                        <a:cs typeface="Calibri"/>
                      </a:endParaRPr>
                    </a:p>
                  </a:txBody>
                  <a:tcPr marL="0" marR="0" marT="0" marB="0">
                    <a:lnL w="4572">
                      <a:solidFill>
                        <a:srgbClr val="000000"/>
                      </a:solidFill>
                      <a:prstDash val="solid"/>
                    </a:lnL>
                    <a:lnR w="4571">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4571">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3524">
                      <a:solidFill>
                        <a:srgbClr val="000000"/>
                      </a:solidFill>
                      <a:prstDash val="solid"/>
                    </a:lnL>
                    <a:lnR w="3524">
                      <a:solidFill>
                        <a:srgbClr val="000000"/>
                      </a:solidFill>
                      <a:prstDash val="solid"/>
                    </a:lnR>
                    <a:lnT w="8112">
                      <a:solidFill>
                        <a:srgbClr val="000000"/>
                      </a:solidFill>
                      <a:prstDash val="solid"/>
                    </a:lnT>
                    <a:lnB w="8112">
                      <a:solidFill>
                        <a:srgbClr val="000000"/>
                      </a:solidFill>
                      <a:prstDash val="solid"/>
                    </a:lnB>
                  </a:tcPr>
                </a:tc>
                <a:extLst>
                  <a:ext uri="{0D108BD9-81ED-4DB2-BD59-A6C34878D82A}">
                    <a16:rowId xmlns:a16="http://schemas.microsoft.com/office/drawing/2014/main" xmlns="" val="10004"/>
                  </a:ext>
                </a:extLst>
              </a:tr>
              <a:tr h="111251">
                <a:tc>
                  <a:txBody>
                    <a:bodyPr/>
                    <a:lstStyle/>
                    <a:p>
                      <a:pPr marL="10160">
                        <a:lnSpc>
                          <a:spcPct val="100000"/>
                        </a:lnSpc>
                        <a:spcBef>
                          <a:spcPts val="270"/>
                        </a:spcBef>
                      </a:pPr>
                      <a:r>
                        <a:rPr sz="450" spc="5" dirty="0">
                          <a:latin typeface="Calibri"/>
                          <a:cs typeface="Calibri"/>
                        </a:rPr>
                        <a:t>Kesinlikle</a:t>
                      </a:r>
                      <a:r>
                        <a:rPr sz="450" spc="-40" dirty="0">
                          <a:latin typeface="Calibri"/>
                          <a:cs typeface="Calibri"/>
                        </a:rPr>
                        <a:t> </a:t>
                      </a:r>
                      <a:r>
                        <a:rPr sz="450" spc="10" dirty="0">
                          <a:latin typeface="Calibri"/>
                          <a:cs typeface="Calibri"/>
                        </a:rPr>
                        <a:t>Katılmıyorum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270"/>
                        </a:spcBef>
                      </a:pPr>
                      <a:r>
                        <a:rPr sz="450" dirty="0">
                          <a:latin typeface="Calibri"/>
                          <a:cs typeface="Calibri"/>
                        </a:rPr>
                        <a:t>2</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8255" algn="ctr">
                        <a:lnSpc>
                          <a:spcPct val="100000"/>
                        </a:lnSpc>
                        <a:spcBef>
                          <a:spcPts val="270"/>
                        </a:spcBef>
                      </a:pPr>
                      <a:r>
                        <a:rPr sz="450" spc="10" dirty="0">
                          <a:latin typeface="Calibri"/>
                          <a:cs typeface="Calibri"/>
                        </a:rPr>
                        <a:t>5.00%</a:t>
                      </a:r>
                      <a:endParaRPr sz="450">
                        <a:latin typeface="Calibri"/>
                        <a:cs typeface="Calibri"/>
                      </a:endParaRPr>
                    </a:p>
                  </a:txBody>
                  <a:tcPr marL="0" marR="0" marT="0" marB="0">
                    <a:lnL w="4572">
                      <a:solidFill>
                        <a:srgbClr val="000000"/>
                      </a:solidFill>
                      <a:prstDash val="solid"/>
                    </a:lnL>
                    <a:lnR w="4571">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4571">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3524">
                      <a:solidFill>
                        <a:srgbClr val="000000"/>
                      </a:solidFill>
                      <a:prstDash val="solid"/>
                    </a:lnL>
                    <a:lnR w="3524">
                      <a:solidFill>
                        <a:srgbClr val="000000"/>
                      </a:solidFill>
                      <a:prstDash val="solid"/>
                    </a:lnR>
                    <a:lnT w="8112">
                      <a:solidFill>
                        <a:srgbClr val="000000"/>
                      </a:solidFill>
                      <a:prstDash val="solid"/>
                    </a:lnT>
                    <a:lnB w="8112">
                      <a:solidFill>
                        <a:srgbClr val="000000"/>
                      </a:solidFill>
                      <a:prstDash val="solid"/>
                    </a:lnB>
                  </a:tcPr>
                </a:tc>
                <a:extLst>
                  <a:ext uri="{0D108BD9-81ED-4DB2-BD59-A6C34878D82A}">
                    <a16:rowId xmlns:a16="http://schemas.microsoft.com/office/drawing/2014/main" xmlns="" val="10005"/>
                  </a:ext>
                </a:extLst>
              </a:tr>
              <a:tr h="106680">
                <a:tc>
                  <a:txBody>
                    <a:bodyPr/>
                    <a:lstStyle/>
                    <a:p>
                      <a:pPr marL="10160">
                        <a:lnSpc>
                          <a:spcPct val="100000"/>
                        </a:lnSpc>
                        <a:spcBef>
                          <a:spcPts val="234"/>
                        </a:spcBef>
                      </a:pPr>
                      <a:r>
                        <a:rPr sz="450" b="1" spc="10" dirty="0">
                          <a:latin typeface="Calibri"/>
                          <a:cs typeface="Calibri"/>
                        </a:rPr>
                        <a:t>Toplam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234"/>
                        </a:spcBef>
                      </a:pPr>
                      <a:r>
                        <a:rPr sz="450" b="1" spc="10" dirty="0">
                          <a:latin typeface="Calibri"/>
                          <a:cs typeface="Calibri"/>
                        </a:rPr>
                        <a:t>40</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gn="ctr">
                        <a:lnSpc>
                          <a:spcPct val="100000"/>
                        </a:lnSpc>
                        <a:spcBef>
                          <a:spcPts val="234"/>
                        </a:spcBef>
                      </a:pPr>
                      <a:r>
                        <a:rPr sz="450" b="1" spc="10" dirty="0">
                          <a:latin typeface="Calibri"/>
                          <a:cs typeface="Calibri"/>
                        </a:rPr>
                        <a:t>100.00%</a:t>
                      </a:r>
                      <a:endParaRPr sz="450">
                        <a:latin typeface="Calibri"/>
                        <a:cs typeface="Calibri"/>
                      </a:endParaRPr>
                    </a:p>
                  </a:txBody>
                  <a:tcPr marL="0" marR="0" marT="0" marB="0">
                    <a:lnL w="4572">
                      <a:solidFill>
                        <a:srgbClr val="000000"/>
                      </a:solidFill>
                      <a:prstDash val="solid"/>
                    </a:lnL>
                    <a:lnR w="4571">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4571">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3524">
                      <a:solidFill>
                        <a:srgbClr val="000000"/>
                      </a:solidFill>
                      <a:prstDash val="solid"/>
                    </a:lnL>
                    <a:lnR w="3524">
                      <a:solidFill>
                        <a:srgbClr val="000000"/>
                      </a:solidFill>
                      <a:prstDash val="solid"/>
                    </a:lnR>
                    <a:lnT w="8112">
                      <a:solidFill>
                        <a:srgbClr val="000000"/>
                      </a:solidFill>
                      <a:prstDash val="solid"/>
                    </a:lnT>
                    <a:lnB w="8112">
                      <a:solidFill>
                        <a:srgbClr val="000000"/>
                      </a:solidFill>
                      <a:prstDash val="solid"/>
                    </a:lnB>
                  </a:tcPr>
                </a:tc>
                <a:extLst>
                  <a:ext uri="{0D108BD9-81ED-4DB2-BD59-A6C34878D82A}">
                    <a16:rowId xmlns:a16="http://schemas.microsoft.com/office/drawing/2014/main" xmlns="" val="10006"/>
                  </a:ext>
                </a:extLst>
              </a:tr>
            </a:tbl>
          </a:graphicData>
        </a:graphic>
      </p:graphicFrame>
      <p:graphicFrame>
        <p:nvGraphicFramePr>
          <p:cNvPr id="7" name="object 7"/>
          <p:cNvGraphicFramePr>
            <a:graphicFrameLocks noGrp="1"/>
          </p:cNvGraphicFramePr>
          <p:nvPr/>
        </p:nvGraphicFramePr>
        <p:xfrm>
          <a:off x="1969261" y="3429141"/>
          <a:ext cx="3587748" cy="848866"/>
        </p:xfrm>
        <a:graphic>
          <a:graphicData uri="http://schemas.openxmlformats.org/drawingml/2006/table">
            <a:tbl>
              <a:tblPr firstRow="1" bandRow="1">
                <a:tableStyleId>{2D5ABB26-0587-4C30-8999-92F81FD0307C}</a:tableStyleId>
              </a:tblPr>
              <a:tblGrid>
                <a:gridCol w="719708">
                  <a:extLst>
                    <a:ext uri="{9D8B030D-6E8A-4147-A177-3AD203B41FA5}">
                      <a16:colId xmlns:a16="http://schemas.microsoft.com/office/drawing/2014/main" xmlns="" val="20000"/>
                    </a:ext>
                  </a:extLst>
                </a:gridCol>
                <a:gridCol w="1066800">
                  <a:extLst>
                    <a:ext uri="{9D8B030D-6E8A-4147-A177-3AD203B41FA5}">
                      <a16:colId xmlns:a16="http://schemas.microsoft.com/office/drawing/2014/main" xmlns="" val="20001"/>
                    </a:ext>
                  </a:extLst>
                </a:gridCol>
                <a:gridCol w="442777">
                  <a:extLst>
                    <a:ext uri="{9D8B030D-6E8A-4147-A177-3AD203B41FA5}">
                      <a16:colId xmlns:a16="http://schemas.microsoft.com/office/drawing/2014/main" xmlns="" val="20002"/>
                    </a:ext>
                  </a:extLst>
                </a:gridCol>
                <a:gridCol w="1358463">
                  <a:extLst>
                    <a:ext uri="{9D8B030D-6E8A-4147-A177-3AD203B41FA5}">
                      <a16:colId xmlns:a16="http://schemas.microsoft.com/office/drawing/2014/main" xmlns="" val="20003"/>
                    </a:ext>
                  </a:extLst>
                </a:gridCol>
              </a:tblGrid>
              <a:tr h="137160">
                <a:tc>
                  <a:txBody>
                    <a:bodyPr/>
                    <a:lstStyle/>
                    <a:p>
                      <a:pPr>
                        <a:lnSpc>
                          <a:spcPct val="100000"/>
                        </a:lnSpc>
                        <a:spcBef>
                          <a:spcPts val="25"/>
                        </a:spcBef>
                      </a:pPr>
                      <a:endParaRPr sz="400">
                        <a:latin typeface="Times New Roman"/>
                        <a:cs typeface="Times New Roman"/>
                      </a:endParaRPr>
                    </a:p>
                    <a:p>
                      <a:pPr marL="10160">
                        <a:lnSpc>
                          <a:spcPct val="100000"/>
                        </a:lnSpc>
                      </a:pPr>
                      <a:r>
                        <a:rPr sz="450" b="1" spc="10" dirty="0">
                          <a:latin typeface="Calibri"/>
                          <a:cs typeface="Calibri"/>
                        </a:rPr>
                        <a:t>Cevaplar</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1">
                      <a:solidFill>
                        <a:srgbClr val="000000"/>
                      </a:solidFill>
                      <a:prstDash val="solid"/>
                    </a:lnB>
                  </a:tcPr>
                </a:tc>
                <a:tc>
                  <a:txBody>
                    <a:bodyPr/>
                    <a:lstStyle/>
                    <a:p>
                      <a:pPr>
                        <a:lnSpc>
                          <a:spcPct val="100000"/>
                        </a:lnSpc>
                        <a:spcBef>
                          <a:spcPts val="25"/>
                        </a:spcBef>
                      </a:pPr>
                      <a:endParaRPr sz="400">
                        <a:latin typeface="Times New Roman"/>
                        <a:cs typeface="Times New Roman"/>
                      </a:endParaRPr>
                    </a:p>
                    <a:p>
                      <a:pPr marL="10160">
                        <a:lnSpc>
                          <a:spcPct val="100000"/>
                        </a:lnSpc>
                      </a:pPr>
                      <a:r>
                        <a:rPr sz="450" b="1" spc="-5" dirty="0">
                          <a:latin typeface="Calibri"/>
                          <a:cs typeface="Calibri"/>
                        </a:rPr>
                        <a:t>Ce</a:t>
                      </a:r>
                      <a:r>
                        <a:rPr sz="450" b="1" dirty="0">
                          <a:latin typeface="Calibri"/>
                          <a:cs typeface="Calibri"/>
                        </a:rPr>
                        <a:t>vap Sayısı</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1">
                      <a:solidFill>
                        <a:srgbClr val="000000"/>
                      </a:solidFill>
                      <a:prstDash val="solid"/>
                    </a:lnB>
                  </a:tcPr>
                </a:tc>
                <a:tc>
                  <a:txBody>
                    <a:bodyPr/>
                    <a:lstStyle/>
                    <a:p>
                      <a:pPr>
                        <a:lnSpc>
                          <a:spcPct val="100000"/>
                        </a:lnSpc>
                        <a:spcBef>
                          <a:spcPts val="25"/>
                        </a:spcBef>
                      </a:pPr>
                      <a:endParaRPr sz="400">
                        <a:latin typeface="Times New Roman"/>
                        <a:cs typeface="Times New Roman"/>
                      </a:endParaRPr>
                    </a:p>
                    <a:p>
                      <a:pPr marL="635" algn="ctr">
                        <a:lnSpc>
                          <a:spcPct val="100000"/>
                        </a:lnSpc>
                      </a:pPr>
                      <a:r>
                        <a:rPr sz="450" b="1" dirty="0">
                          <a:latin typeface="Calibri"/>
                          <a:cs typeface="Calibri"/>
                        </a:rPr>
                        <a:t>Y</a:t>
                      </a:r>
                      <a:r>
                        <a:rPr sz="450" b="1" spc="-10" dirty="0">
                          <a:latin typeface="Calibri"/>
                          <a:cs typeface="Calibri"/>
                        </a:rPr>
                        <a:t>ü</a:t>
                      </a:r>
                      <a:r>
                        <a:rPr sz="450" b="1" dirty="0">
                          <a:latin typeface="Calibri"/>
                          <a:cs typeface="Calibri"/>
                        </a:rPr>
                        <a:t>z</a:t>
                      </a:r>
                      <a:r>
                        <a:rPr sz="450" b="1" spc="-5" dirty="0">
                          <a:latin typeface="Calibri"/>
                          <a:cs typeface="Calibri"/>
                        </a:rPr>
                        <a:t>d</a:t>
                      </a:r>
                      <a:r>
                        <a:rPr sz="450" b="1" dirty="0">
                          <a:latin typeface="Calibri"/>
                          <a:cs typeface="Calibri"/>
                        </a:rPr>
                        <a:t>e</a:t>
                      </a:r>
                      <a:r>
                        <a:rPr sz="450" b="1" spc="5" dirty="0">
                          <a:latin typeface="Calibri"/>
                          <a:cs typeface="Calibri"/>
                        </a:rPr>
                        <a:t> </a:t>
                      </a:r>
                      <a:r>
                        <a:rPr sz="450" b="1" dirty="0">
                          <a:latin typeface="Calibri"/>
                          <a:cs typeface="Calibri"/>
                        </a:rPr>
                        <a:t>O</a:t>
                      </a:r>
                      <a:r>
                        <a:rPr sz="450" b="1" spc="-5" dirty="0">
                          <a:latin typeface="Calibri"/>
                          <a:cs typeface="Calibri"/>
                        </a:rPr>
                        <a:t>r</a:t>
                      </a:r>
                      <a:r>
                        <a:rPr sz="450" b="1" dirty="0">
                          <a:latin typeface="Calibri"/>
                          <a:cs typeface="Calibri"/>
                        </a:rPr>
                        <a:t>a</a:t>
                      </a:r>
                      <a:r>
                        <a:rPr sz="450" b="1" spc="-10" dirty="0">
                          <a:latin typeface="Calibri"/>
                          <a:cs typeface="Calibri"/>
                        </a:rPr>
                        <a:t>n</a:t>
                      </a:r>
                      <a:r>
                        <a:rPr sz="450" b="1" dirty="0">
                          <a:latin typeface="Calibri"/>
                          <a:cs typeface="Calibri"/>
                        </a:rPr>
                        <a:t>ı</a:t>
                      </a:r>
                      <a:endParaRPr sz="450">
                        <a:latin typeface="Calibri"/>
                        <a:cs typeface="Calibri"/>
                      </a:endParaRPr>
                    </a:p>
                  </a:txBody>
                  <a:tcPr marL="0" marR="0" marT="0" marB="0">
                    <a:lnL w="4572">
                      <a:solidFill>
                        <a:srgbClr val="000000"/>
                      </a:solidFill>
                      <a:prstDash val="solid"/>
                    </a:lnL>
                    <a:lnR w="11795">
                      <a:solidFill>
                        <a:srgbClr val="000000"/>
                      </a:solidFill>
                      <a:prstDash val="solid"/>
                    </a:lnR>
                    <a:lnT w="4572">
                      <a:solidFill>
                        <a:srgbClr val="000000"/>
                      </a:solidFill>
                      <a:prstDash val="solid"/>
                    </a:lnT>
                    <a:lnB w="4571">
                      <a:solidFill>
                        <a:srgbClr val="000000"/>
                      </a:solidFill>
                      <a:prstDash val="solid"/>
                    </a:lnB>
                  </a:tcPr>
                </a:tc>
                <a:tc rowSpan="7">
                  <a:txBody>
                    <a:bodyPr/>
                    <a:lstStyle/>
                    <a:p>
                      <a:pPr>
                        <a:lnSpc>
                          <a:spcPct val="100000"/>
                        </a:lnSpc>
                        <a:spcBef>
                          <a:spcPts val="40"/>
                        </a:spcBef>
                      </a:pPr>
                      <a:endParaRPr sz="300">
                        <a:latin typeface="Times New Roman"/>
                        <a:cs typeface="Times New Roman"/>
                      </a:endParaRPr>
                    </a:p>
                    <a:p>
                      <a:pPr marL="537210">
                        <a:lnSpc>
                          <a:spcPct val="100000"/>
                        </a:lnSpc>
                        <a:tabLst>
                          <a:tab pos="786130" algn="l"/>
                        </a:tabLst>
                      </a:pPr>
                      <a:r>
                        <a:rPr sz="450" b="1" spc="15" baseline="18518" dirty="0">
                          <a:latin typeface="Calibri"/>
                          <a:cs typeface="Calibri"/>
                        </a:rPr>
                        <a:t>7,50%	</a:t>
                      </a:r>
                      <a:r>
                        <a:rPr sz="300" b="1" spc="10" dirty="0">
                          <a:latin typeface="Calibri"/>
                          <a:cs typeface="Calibri"/>
                        </a:rPr>
                        <a:t>10,00%</a:t>
                      </a:r>
                      <a:endParaRPr sz="300">
                        <a:latin typeface="Calibri"/>
                        <a:cs typeface="Calibri"/>
                      </a:endParaRPr>
                    </a:p>
                    <a:p>
                      <a:pPr>
                        <a:lnSpc>
                          <a:spcPct val="100000"/>
                        </a:lnSpc>
                        <a:spcBef>
                          <a:spcPts val="10"/>
                        </a:spcBef>
                      </a:pPr>
                      <a:endParaRPr sz="500">
                        <a:latin typeface="Times New Roman"/>
                        <a:cs typeface="Times New Roman"/>
                      </a:endParaRPr>
                    </a:p>
                    <a:p>
                      <a:pPr marL="115570">
                        <a:lnSpc>
                          <a:spcPct val="100000"/>
                        </a:lnSpc>
                      </a:pPr>
                      <a:r>
                        <a:rPr sz="300" b="1" spc="10" dirty="0">
                          <a:latin typeface="Calibri"/>
                          <a:cs typeface="Calibri"/>
                        </a:rPr>
                        <a:t>35,50%</a:t>
                      </a:r>
                      <a:endParaRPr sz="300">
                        <a:latin typeface="Calibri"/>
                        <a:cs typeface="Calibri"/>
                      </a:endParaRPr>
                    </a:p>
                    <a:p>
                      <a:pPr marR="195580" algn="r">
                        <a:lnSpc>
                          <a:spcPct val="100000"/>
                        </a:lnSpc>
                        <a:spcBef>
                          <a:spcPts val="150"/>
                        </a:spcBef>
                      </a:pPr>
                      <a:r>
                        <a:rPr sz="300" b="1" spc="-5" dirty="0">
                          <a:latin typeface="Calibri"/>
                          <a:cs typeface="Calibri"/>
                        </a:rPr>
                        <a:t>15,00%</a:t>
                      </a:r>
                      <a:endParaRPr sz="300">
                        <a:latin typeface="Calibri"/>
                        <a:cs typeface="Calibri"/>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a:lnSpc>
                          <a:spcPct val="100000"/>
                        </a:lnSpc>
                        <a:spcBef>
                          <a:spcPts val="45"/>
                        </a:spcBef>
                      </a:pPr>
                      <a:endParaRPr sz="250">
                        <a:latin typeface="Times New Roman"/>
                        <a:cs typeface="Times New Roman"/>
                      </a:endParaRPr>
                    </a:p>
                    <a:p>
                      <a:pPr marL="835660">
                        <a:lnSpc>
                          <a:spcPts val="320"/>
                        </a:lnSpc>
                      </a:pPr>
                      <a:r>
                        <a:rPr sz="300" b="1" spc="10" dirty="0">
                          <a:latin typeface="Calibri"/>
                          <a:cs typeface="Calibri"/>
                        </a:rPr>
                        <a:t>30,00%</a:t>
                      </a:r>
                      <a:endParaRPr sz="300">
                        <a:latin typeface="Calibri"/>
                        <a:cs typeface="Calibri"/>
                      </a:endParaRPr>
                    </a:p>
                    <a:p>
                      <a:pPr marL="214629">
                        <a:lnSpc>
                          <a:spcPts val="320"/>
                        </a:lnSpc>
                        <a:tabLst>
                          <a:tab pos="800735" algn="l"/>
                        </a:tabLst>
                      </a:pPr>
                      <a:r>
                        <a:rPr sz="300" b="1" spc="10" dirty="0">
                          <a:latin typeface="Calibri"/>
                          <a:cs typeface="Calibri"/>
                        </a:rPr>
                        <a:t>Kesinlikle Katılıyorum	Katılıyorum</a:t>
                      </a:r>
                      <a:endParaRPr sz="300">
                        <a:latin typeface="Calibri"/>
                        <a:cs typeface="Calibri"/>
                      </a:endParaRPr>
                    </a:p>
                    <a:p>
                      <a:pPr marL="214629" marR="302895">
                        <a:lnSpc>
                          <a:spcPct val="113900"/>
                        </a:lnSpc>
                        <a:tabLst>
                          <a:tab pos="800735" algn="l"/>
                        </a:tabLst>
                      </a:pPr>
                      <a:r>
                        <a:rPr sz="300" b="1" dirty="0">
                          <a:latin typeface="Calibri"/>
                          <a:cs typeface="Calibri"/>
                        </a:rPr>
                        <a:t>K</a:t>
                      </a:r>
                      <a:r>
                        <a:rPr sz="300" b="1" spc="-5" dirty="0">
                          <a:latin typeface="Calibri"/>
                          <a:cs typeface="Calibri"/>
                        </a:rPr>
                        <a:t>a</a:t>
                      </a:r>
                      <a:r>
                        <a:rPr sz="300" b="1" dirty="0">
                          <a:latin typeface="Calibri"/>
                          <a:cs typeface="Calibri"/>
                        </a:rPr>
                        <a:t>r</a:t>
                      </a:r>
                      <a:r>
                        <a:rPr sz="300" b="1" spc="-5" dirty="0">
                          <a:latin typeface="Calibri"/>
                          <a:cs typeface="Calibri"/>
                        </a:rPr>
                        <a:t>ars</a:t>
                      </a:r>
                      <a:r>
                        <a:rPr sz="300" b="1" dirty="0">
                          <a:latin typeface="Calibri"/>
                          <a:cs typeface="Calibri"/>
                        </a:rPr>
                        <a:t>ız</a:t>
                      </a:r>
                      <a:r>
                        <a:rPr sz="300" b="1" spc="-5" dirty="0">
                          <a:latin typeface="Calibri"/>
                          <a:cs typeface="Calibri"/>
                        </a:rPr>
                        <a:t>ı</a:t>
                      </a:r>
                      <a:r>
                        <a:rPr sz="300" b="1" dirty="0">
                          <a:latin typeface="Calibri"/>
                          <a:cs typeface="Calibri"/>
                        </a:rPr>
                        <a:t>m	K</a:t>
                      </a:r>
                      <a:r>
                        <a:rPr sz="300" b="1" spc="-5" dirty="0">
                          <a:latin typeface="Calibri"/>
                          <a:cs typeface="Calibri"/>
                        </a:rPr>
                        <a:t>a</a:t>
                      </a:r>
                      <a:r>
                        <a:rPr sz="300" b="1" dirty="0">
                          <a:latin typeface="Calibri"/>
                          <a:cs typeface="Calibri"/>
                        </a:rPr>
                        <a:t>t</a:t>
                      </a:r>
                      <a:r>
                        <a:rPr sz="300" b="1" spc="-5" dirty="0">
                          <a:latin typeface="Calibri"/>
                          <a:cs typeface="Calibri"/>
                        </a:rPr>
                        <a:t>ı</a:t>
                      </a:r>
                      <a:r>
                        <a:rPr sz="300" b="1" dirty="0">
                          <a:latin typeface="Calibri"/>
                          <a:cs typeface="Calibri"/>
                        </a:rPr>
                        <a:t>lm</a:t>
                      </a:r>
                      <a:r>
                        <a:rPr sz="300" b="1" spc="-5" dirty="0">
                          <a:latin typeface="Calibri"/>
                          <a:cs typeface="Calibri"/>
                        </a:rPr>
                        <a:t>ı</a:t>
                      </a:r>
                      <a:r>
                        <a:rPr sz="300" b="1" dirty="0">
                          <a:latin typeface="Calibri"/>
                          <a:cs typeface="Calibri"/>
                        </a:rPr>
                        <a:t>y</a:t>
                      </a:r>
                      <a:r>
                        <a:rPr sz="300" b="1" spc="-5" dirty="0">
                          <a:latin typeface="Calibri"/>
                          <a:cs typeface="Calibri"/>
                        </a:rPr>
                        <a:t>o</a:t>
                      </a:r>
                      <a:r>
                        <a:rPr sz="300" b="1" dirty="0">
                          <a:latin typeface="Calibri"/>
                          <a:cs typeface="Calibri"/>
                        </a:rPr>
                        <a:t>r</a:t>
                      </a:r>
                      <a:r>
                        <a:rPr sz="300" b="1" spc="-5" dirty="0">
                          <a:latin typeface="Calibri"/>
                          <a:cs typeface="Calibri"/>
                        </a:rPr>
                        <a:t>u</a:t>
                      </a:r>
                      <a:r>
                        <a:rPr sz="300" b="1" dirty="0">
                          <a:latin typeface="Calibri"/>
                          <a:cs typeface="Calibri"/>
                        </a:rPr>
                        <a:t>m  </a:t>
                      </a:r>
                      <a:r>
                        <a:rPr sz="300" b="1" spc="10" dirty="0">
                          <a:latin typeface="Calibri"/>
                          <a:cs typeface="Calibri"/>
                        </a:rPr>
                        <a:t>Kesinlikle</a:t>
                      </a:r>
                      <a:r>
                        <a:rPr sz="300" b="1" spc="-45" dirty="0">
                          <a:latin typeface="Calibri"/>
                          <a:cs typeface="Calibri"/>
                        </a:rPr>
                        <a:t> </a:t>
                      </a:r>
                      <a:r>
                        <a:rPr sz="300" b="1" spc="10" dirty="0">
                          <a:latin typeface="Calibri"/>
                          <a:cs typeface="Calibri"/>
                        </a:rPr>
                        <a:t>Katılmıyorum</a:t>
                      </a:r>
                      <a:endParaRPr sz="300">
                        <a:latin typeface="Calibri"/>
                        <a:cs typeface="Calibri"/>
                      </a:endParaRPr>
                    </a:p>
                  </a:txBody>
                  <a:tcPr marL="0" marR="0" marT="0" marB="0">
                    <a:lnL w="11795">
                      <a:solidFill>
                        <a:srgbClr val="000000"/>
                      </a:solidFill>
                      <a:prstDash val="solid"/>
                    </a:lnL>
                    <a:lnR w="3524">
                      <a:solidFill>
                        <a:srgbClr val="000000"/>
                      </a:solidFill>
                      <a:prstDash val="solid"/>
                    </a:lnR>
                    <a:lnT w="8607">
                      <a:solidFill>
                        <a:srgbClr val="000000"/>
                      </a:solidFill>
                      <a:prstDash val="solid"/>
                    </a:lnT>
                    <a:lnB w="3524">
                      <a:solidFill>
                        <a:srgbClr val="000000"/>
                      </a:solidFill>
                      <a:prstDash val="solid"/>
                    </a:lnB>
                  </a:tcPr>
                </a:tc>
                <a:extLst>
                  <a:ext uri="{0D108BD9-81ED-4DB2-BD59-A6C34878D82A}">
                    <a16:rowId xmlns:a16="http://schemas.microsoft.com/office/drawing/2014/main" xmlns="" val="10000"/>
                  </a:ext>
                </a:extLst>
              </a:tr>
              <a:tr h="128016">
                <a:tc>
                  <a:txBody>
                    <a:bodyPr/>
                    <a:lstStyle/>
                    <a:p>
                      <a:pPr marL="10160">
                        <a:lnSpc>
                          <a:spcPct val="100000"/>
                        </a:lnSpc>
                        <a:spcBef>
                          <a:spcPts val="400"/>
                        </a:spcBef>
                      </a:pPr>
                      <a:r>
                        <a:rPr sz="450" spc="5" dirty="0">
                          <a:latin typeface="Calibri"/>
                          <a:cs typeface="Calibri"/>
                        </a:rPr>
                        <a:t>Kesinlikle</a:t>
                      </a:r>
                      <a:r>
                        <a:rPr sz="450" spc="-55" dirty="0">
                          <a:latin typeface="Calibri"/>
                          <a:cs typeface="Calibri"/>
                        </a:rPr>
                        <a:t> </a:t>
                      </a:r>
                      <a:r>
                        <a:rPr sz="450" spc="10" dirty="0">
                          <a:latin typeface="Calibri"/>
                          <a:cs typeface="Calibri"/>
                        </a:rPr>
                        <a:t>Katılıyorum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10160">
                        <a:lnSpc>
                          <a:spcPct val="100000"/>
                        </a:lnSpc>
                        <a:spcBef>
                          <a:spcPts val="400"/>
                        </a:spcBef>
                      </a:pPr>
                      <a:r>
                        <a:rPr sz="450" spc="10" dirty="0">
                          <a:latin typeface="Calibri"/>
                          <a:cs typeface="Calibri"/>
                        </a:rPr>
                        <a:t>12</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8255" algn="ctr">
                        <a:lnSpc>
                          <a:spcPct val="100000"/>
                        </a:lnSpc>
                        <a:spcBef>
                          <a:spcPts val="400"/>
                        </a:spcBef>
                      </a:pPr>
                      <a:r>
                        <a:rPr sz="450" spc="10" dirty="0">
                          <a:latin typeface="Calibri"/>
                          <a:cs typeface="Calibri"/>
                        </a:rPr>
                        <a:t>30.00%</a:t>
                      </a:r>
                      <a:endParaRPr sz="450">
                        <a:latin typeface="Calibri"/>
                        <a:cs typeface="Calibri"/>
                      </a:endParaRPr>
                    </a:p>
                  </a:txBody>
                  <a:tcPr marL="0" marR="0" marT="0" marB="0">
                    <a:lnL w="4572">
                      <a:solidFill>
                        <a:srgbClr val="000000"/>
                      </a:solidFill>
                      <a:prstDash val="solid"/>
                    </a:lnL>
                    <a:lnR w="11795">
                      <a:solidFill>
                        <a:srgbClr val="000000"/>
                      </a:solidFill>
                      <a:prstDash val="solid"/>
                    </a:lnR>
                    <a:lnT w="4571">
                      <a:solidFill>
                        <a:srgbClr val="000000"/>
                      </a:solidFill>
                      <a:prstDash val="solid"/>
                    </a:lnT>
                    <a:lnB w="4571">
                      <a:solidFill>
                        <a:srgbClr val="000000"/>
                      </a:solidFill>
                      <a:prstDash val="solid"/>
                    </a:lnB>
                  </a:tcPr>
                </a:tc>
                <a:tc vMerge="1">
                  <a:txBody>
                    <a:bodyPr/>
                    <a:lstStyle/>
                    <a:p>
                      <a:endParaRPr/>
                    </a:p>
                  </a:txBody>
                  <a:tcPr marL="0" marR="0" marT="0" marB="0">
                    <a:lnL w="11795">
                      <a:solidFill>
                        <a:srgbClr val="000000"/>
                      </a:solidFill>
                      <a:prstDash val="solid"/>
                    </a:lnL>
                    <a:lnR w="3524">
                      <a:solidFill>
                        <a:srgbClr val="000000"/>
                      </a:solidFill>
                      <a:prstDash val="solid"/>
                    </a:lnR>
                    <a:lnT w="8607">
                      <a:solidFill>
                        <a:srgbClr val="000000"/>
                      </a:solidFill>
                      <a:prstDash val="solid"/>
                    </a:lnT>
                    <a:lnB w="3524">
                      <a:solidFill>
                        <a:srgbClr val="000000"/>
                      </a:solidFill>
                      <a:prstDash val="solid"/>
                    </a:lnB>
                  </a:tcPr>
                </a:tc>
                <a:extLst>
                  <a:ext uri="{0D108BD9-81ED-4DB2-BD59-A6C34878D82A}">
                    <a16:rowId xmlns:a16="http://schemas.microsoft.com/office/drawing/2014/main" xmlns="" val="10001"/>
                  </a:ext>
                </a:extLst>
              </a:tr>
              <a:tr h="121920">
                <a:tc>
                  <a:txBody>
                    <a:bodyPr/>
                    <a:lstStyle/>
                    <a:p>
                      <a:pPr marL="10160">
                        <a:lnSpc>
                          <a:spcPct val="100000"/>
                        </a:lnSpc>
                        <a:spcBef>
                          <a:spcPts val="355"/>
                        </a:spcBef>
                      </a:pPr>
                      <a:r>
                        <a:rPr sz="450" spc="10" dirty="0">
                          <a:latin typeface="Calibri"/>
                          <a:cs typeface="Calibri"/>
                        </a:rPr>
                        <a:t>Katılıyorum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10160">
                        <a:lnSpc>
                          <a:spcPct val="100000"/>
                        </a:lnSpc>
                        <a:spcBef>
                          <a:spcPts val="355"/>
                        </a:spcBef>
                      </a:pPr>
                      <a:r>
                        <a:rPr sz="450" spc="10" dirty="0">
                          <a:latin typeface="Calibri"/>
                          <a:cs typeface="Calibri"/>
                        </a:rPr>
                        <a:t>15</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8255" algn="ctr">
                        <a:lnSpc>
                          <a:spcPct val="100000"/>
                        </a:lnSpc>
                        <a:spcBef>
                          <a:spcPts val="355"/>
                        </a:spcBef>
                      </a:pPr>
                      <a:r>
                        <a:rPr sz="450" spc="10" dirty="0">
                          <a:latin typeface="Calibri"/>
                          <a:cs typeface="Calibri"/>
                        </a:rPr>
                        <a:t>35.50%</a:t>
                      </a:r>
                      <a:endParaRPr sz="450">
                        <a:latin typeface="Calibri"/>
                        <a:cs typeface="Calibri"/>
                      </a:endParaRPr>
                    </a:p>
                  </a:txBody>
                  <a:tcPr marL="0" marR="0" marT="0" marB="0">
                    <a:lnL w="4572">
                      <a:solidFill>
                        <a:srgbClr val="000000"/>
                      </a:solidFill>
                      <a:prstDash val="solid"/>
                    </a:lnL>
                    <a:lnR w="11795">
                      <a:solidFill>
                        <a:srgbClr val="000000"/>
                      </a:solidFill>
                      <a:prstDash val="solid"/>
                    </a:lnR>
                    <a:lnT w="4571">
                      <a:solidFill>
                        <a:srgbClr val="000000"/>
                      </a:solidFill>
                      <a:prstDash val="solid"/>
                    </a:lnT>
                    <a:lnB w="4571">
                      <a:solidFill>
                        <a:srgbClr val="000000"/>
                      </a:solidFill>
                      <a:prstDash val="solid"/>
                    </a:lnB>
                  </a:tcPr>
                </a:tc>
                <a:tc vMerge="1">
                  <a:txBody>
                    <a:bodyPr/>
                    <a:lstStyle/>
                    <a:p>
                      <a:endParaRPr/>
                    </a:p>
                  </a:txBody>
                  <a:tcPr marL="0" marR="0" marT="0" marB="0">
                    <a:lnL w="11795">
                      <a:solidFill>
                        <a:srgbClr val="000000"/>
                      </a:solidFill>
                      <a:prstDash val="solid"/>
                    </a:lnL>
                    <a:lnR w="3524">
                      <a:solidFill>
                        <a:srgbClr val="000000"/>
                      </a:solidFill>
                      <a:prstDash val="solid"/>
                    </a:lnR>
                    <a:lnT w="8607">
                      <a:solidFill>
                        <a:srgbClr val="000000"/>
                      </a:solidFill>
                      <a:prstDash val="solid"/>
                    </a:lnT>
                    <a:lnB w="3524">
                      <a:solidFill>
                        <a:srgbClr val="000000"/>
                      </a:solidFill>
                      <a:prstDash val="solid"/>
                    </a:lnB>
                  </a:tcPr>
                </a:tc>
                <a:extLst>
                  <a:ext uri="{0D108BD9-81ED-4DB2-BD59-A6C34878D82A}">
                    <a16:rowId xmlns:a16="http://schemas.microsoft.com/office/drawing/2014/main" xmlns="" val="10002"/>
                  </a:ext>
                </a:extLst>
              </a:tr>
              <a:tr h="121920">
                <a:tc>
                  <a:txBody>
                    <a:bodyPr/>
                    <a:lstStyle/>
                    <a:p>
                      <a:pPr marL="10160">
                        <a:lnSpc>
                          <a:spcPct val="100000"/>
                        </a:lnSpc>
                        <a:spcBef>
                          <a:spcPts val="350"/>
                        </a:spcBef>
                      </a:pPr>
                      <a:r>
                        <a:rPr sz="450" spc="10" dirty="0">
                          <a:latin typeface="Calibri"/>
                          <a:cs typeface="Calibri"/>
                        </a:rPr>
                        <a:t>Kararsızım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10160">
                        <a:lnSpc>
                          <a:spcPct val="100000"/>
                        </a:lnSpc>
                        <a:spcBef>
                          <a:spcPts val="350"/>
                        </a:spcBef>
                      </a:pPr>
                      <a:r>
                        <a:rPr sz="450" dirty="0">
                          <a:latin typeface="Calibri"/>
                          <a:cs typeface="Calibri"/>
                        </a:rPr>
                        <a:t>3</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8255" algn="ctr">
                        <a:lnSpc>
                          <a:spcPct val="100000"/>
                        </a:lnSpc>
                        <a:spcBef>
                          <a:spcPts val="350"/>
                        </a:spcBef>
                      </a:pPr>
                      <a:r>
                        <a:rPr sz="450" spc="10" dirty="0">
                          <a:latin typeface="Calibri"/>
                          <a:cs typeface="Calibri"/>
                        </a:rPr>
                        <a:t>7.50%</a:t>
                      </a:r>
                      <a:endParaRPr sz="450">
                        <a:latin typeface="Calibri"/>
                        <a:cs typeface="Calibri"/>
                      </a:endParaRPr>
                    </a:p>
                  </a:txBody>
                  <a:tcPr marL="0" marR="0" marT="0" marB="0">
                    <a:lnL w="4572">
                      <a:solidFill>
                        <a:srgbClr val="000000"/>
                      </a:solidFill>
                      <a:prstDash val="solid"/>
                    </a:lnL>
                    <a:lnR w="11795">
                      <a:solidFill>
                        <a:srgbClr val="000000"/>
                      </a:solidFill>
                      <a:prstDash val="solid"/>
                    </a:lnR>
                    <a:lnT w="4571">
                      <a:solidFill>
                        <a:srgbClr val="000000"/>
                      </a:solidFill>
                      <a:prstDash val="solid"/>
                    </a:lnT>
                    <a:lnB w="4571">
                      <a:solidFill>
                        <a:srgbClr val="000000"/>
                      </a:solidFill>
                      <a:prstDash val="solid"/>
                    </a:lnB>
                  </a:tcPr>
                </a:tc>
                <a:tc vMerge="1">
                  <a:txBody>
                    <a:bodyPr/>
                    <a:lstStyle/>
                    <a:p>
                      <a:endParaRPr/>
                    </a:p>
                  </a:txBody>
                  <a:tcPr marL="0" marR="0" marT="0" marB="0">
                    <a:lnL w="11795">
                      <a:solidFill>
                        <a:srgbClr val="000000"/>
                      </a:solidFill>
                      <a:prstDash val="solid"/>
                    </a:lnL>
                    <a:lnR w="3524">
                      <a:solidFill>
                        <a:srgbClr val="000000"/>
                      </a:solidFill>
                      <a:prstDash val="solid"/>
                    </a:lnR>
                    <a:lnT w="8607">
                      <a:solidFill>
                        <a:srgbClr val="000000"/>
                      </a:solidFill>
                      <a:prstDash val="solid"/>
                    </a:lnT>
                    <a:lnB w="3524">
                      <a:solidFill>
                        <a:srgbClr val="000000"/>
                      </a:solidFill>
                      <a:prstDash val="solid"/>
                    </a:lnB>
                  </a:tcPr>
                </a:tc>
                <a:extLst>
                  <a:ext uri="{0D108BD9-81ED-4DB2-BD59-A6C34878D82A}">
                    <a16:rowId xmlns:a16="http://schemas.microsoft.com/office/drawing/2014/main" xmlns="" val="10003"/>
                  </a:ext>
                </a:extLst>
              </a:tr>
              <a:tr h="114300">
                <a:tc>
                  <a:txBody>
                    <a:bodyPr/>
                    <a:lstStyle/>
                    <a:p>
                      <a:pPr marL="10160">
                        <a:lnSpc>
                          <a:spcPct val="100000"/>
                        </a:lnSpc>
                        <a:spcBef>
                          <a:spcPts val="290"/>
                        </a:spcBef>
                      </a:pPr>
                      <a:r>
                        <a:rPr sz="450" spc="10" dirty="0">
                          <a:latin typeface="Calibri"/>
                          <a:cs typeface="Calibri"/>
                        </a:rPr>
                        <a:t>Katılmıyorum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10160">
                        <a:lnSpc>
                          <a:spcPct val="100000"/>
                        </a:lnSpc>
                        <a:spcBef>
                          <a:spcPts val="290"/>
                        </a:spcBef>
                      </a:pPr>
                      <a:r>
                        <a:rPr sz="450" dirty="0">
                          <a:latin typeface="Calibri"/>
                          <a:cs typeface="Calibri"/>
                        </a:rPr>
                        <a:t>4</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8255" algn="ctr">
                        <a:lnSpc>
                          <a:spcPct val="100000"/>
                        </a:lnSpc>
                        <a:spcBef>
                          <a:spcPts val="290"/>
                        </a:spcBef>
                      </a:pPr>
                      <a:r>
                        <a:rPr sz="450" spc="10" dirty="0">
                          <a:latin typeface="Calibri"/>
                          <a:cs typeface="Calibri"/>
                        </a:rPr>
                        <a:t>10.00%</a:t>
                      </a:r>
                      <a:endParaRPr sz="450">
                        <a:latin typeface="Calibri"/>
                        <a:cs typeface="Calibri"/>
                      </a:endParaRPr>
                    </a:p>
                  </a:txBody>
                  <a:tcPr marL="0" marR="0" marT="0" marB="0">
                    <a:lnL w="4572">
                      <a:solidFill>
                        <a:srgbClr val="000000"/>
                      </a:solidFill>
                      <a:prstDash val="solid"/>
                    </a:lnL>
                    <a:lnR w="11795">
                      <a:solidFill>
                        <a:srgbClr val="000000"/>
                      </a:solidFill>
                      <a:prstDash val="solid"/>
                    </a:lnR>
                    <a:lnT w="4571">
                      <a:solidFill>
                        <a:srgbClr val="000000"/>
                      </a:solidFill>
                      <a:prstDash val="solid"/>
                    </a:lnT>
                    <a:lnB w="4571">
                      <a:solidFill>
                        <a:srgbClr val="000000"/>
                      </a:solidFill>
                      <a:prstDash val="solid"/>
                    </a:lnB>
                  </a:tcPr>
                </a:tc>
                <a:tc vMerge="1">
                  <a:txBody>
                    <a:bodyPr/>
                    <a:lstStyle/>
                    <a:p>
                      <a:endParaRPr/>
                    </a:p>
                  </a:txBody>
                  <a:tcPr marL="0" marR="0" marT="0" marB="0">
                    <a:lnL w="11795">
                      <a:solidFill>
                        <a:srgbClr val="000000"/>
                      </a:solidFill>
                      <a:prstDash val="solid"/>
                    </a:lnL>
                    <a:lnR w="3524">
                      <a:solidFill>
                        <a:srgbClr val="000000"/>
                      </a:solidFill>
                      <a:prstDash val="solid"/>
                    </a:lnR>
                    <a:lnT w="8607">
                      <a:solidFill>
                        <a:srgbClr val="000000"/>
                      </a:solidFill>
                      <a:prstDash val="solid"/>
                    </a:lnT>
                    <a:lnB w="3524">
                      <a:solidFill>
                        <a:srgbClr val="000000"/>
                      </a:solidFill>
                      <a:prstDash val="solid"/>
                    </a:lnB>
                  </a:tcPr>
                </a:tc>
                <a:extLst>
                  <a:ext uri="{0D108BD9-81ED-4DB2-BD59-A6C34878D82A}">
                    <a16:rowId xmlns:a16="http://schemas.microsoft.com/office/drawing/2014/main" xmlns="" val="10004"/>
                  </a:ext>
                </a:extLst>
              </a:tr>
              <a:tr h="108203">
                <a:tc>
                  <a:txBody>
                    <a:bodyPr/>
                    <a:lstStyle/>
                    <a:p>
                      <a:pPr marL="10160">
                        <a:lnSpc>
                          <a:spcPct val="100000"/>
                        </a:lnSpc>
                        <a:spcBef>
                          <a:spcPts val="245"/>
                        </a:spcBef>
                      </a:pPr>
                      <a:r>
                        <a:rPr sz="450" spc="5" dirty="0">
                          <a:latin typeface="Calibri"/>
                          <a:cs typeface="Calibri"/>
                        </a:rPr>
                        <a:t>Kesinlikle</a:t>
                      </a:r>
                      <a:r>
                        <a:rPr sz="450" spc="-40" dirty="0">
                          <a:latin typeface="Calibri"/>
                          <a:cs typeface="Calibri"/>
                        </a:rPr>
                        <a:t> </a:t>
                      </a:r>
                      <a:r>
                        <a:rPr sz="450" spc="10" dirty="0">
                          <a:latin typeface="Calibri"/>
                          <a:cs typeface="Calibri"/>
                        </a:rPr>
                        <a:t>Katılmıyorum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10160">
                        <a:lnSpc>
                          <a:spcPct val="100000"/>
                        </a:lnSpc>
                        <a:spcBef>
                          <a:spcPts val="245"/>
                        </a:spcBef>
                      </a:pPr>
                      <a:r>
                        <a:rPr sz="450" dirty="0">
                          <a:latin typeface="Calibri"/>
                          <a:cs typeface="Calibri"/>
                        </a:rPr>
                        <a:t>6</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8255" algn="ctr">
                        <a:lnSpc>
                          <a:spcPct val="100000"/>
                        </a:lnSpc>
                        <a:spcBef>
                          <a:spcPts val="245"/>
                        </a:spcBef>
                      </a:pPr>
                      <a:r>
                        <a:rPr sz="450" spc="10" dirty="0">
                          <a:latin typeface="Calibri"/>
                          <a:cs typeface="Calibri"/>
                        </a:rPr>
                        <a:t>15.00%</a:t>
                      </a:r>
                      <a:endParaRPr sz="450">
                        <a:latin typeface="Calibri"/>
                        <a:cs typeface="Calibri"/>
                      </a:endParaRPr>
                    </a:p>
                  </a:txBody>
                  <a:tcPr marL="0" marR="0" marT="0" marB="0">
                    <a:lnL w="4572">
                      <a:solidFill>
                        <a:srgbClr val="000000"/>
                      </a:solidFill>
                      <a:prstDash val="solid"/>
                    </a:lnL>
                    <a:lnR w="11795">
                      <a:solidFill>
                        <a:srgbClr val="000000"/>
                      </a:solidFill>
                      <a:prstDash val="solid"/>
                    </a:lnR>
                    <a:lnT w="4571">
                      <a:solidFill>
                        <a:srgbClr val="000000"/>
                      </a:solidFill>
                      <a:prstDash val="solid"/>
                    </a:lnT>
                    <a:lnB w="4571">
                      <a:solidFill>
                        <a:srgbClr val="000000"/>
                      </a:solidFill>
                      <a:prstDash val="solid"/>
                    </a:lnB>
                  </a:tcPr>
                </a:tc>
                <a:tc vMerge="1">
                  <a:txBody>
                    <a:bodyPr/>
                    <a:lstStyle/>
                    <a:p>
                      <a:endParaRPr/>
                    </a:p>
                  </a:txBody>
                  <a:tcPr marL="0" marR="0" marT="0" marB="0">
                    <a:lnL w="11795">
                      <a:solidFill>
                        <a:srgbClr val="000000"/>
                      </a:solidFill>
                      <a:prstDash val="solid"/>
                    </a:lnL>
                    <a:lnR w="3524">
                      <a:solidFill>
                        <a:srgbClr val="000000"/>
                      </a:solidFill>
                      <a:prstDash val="solid"/>
                    </a:lnR>
                    <a:lnT w="8607">
                      <a:solidFill>
                        <a:srgbClr val="000000"/>
                      </a:solidFill>
                      <a:prstDash val="solid"/>
                    </a:lnT>
                    <a:lnB w="3524">
                      <a:solidFill>
                        <a:srgbClr val="000000"/>
                      </a:solidFill>
                      <a:prstDash val="solid"/>
                    </a:lnB>
                  </a:tcPr>
                </a:tc>
                <a:extLst>
                  <a:ext uri="{0D108BD9-81ED-4DB2-BD59-A6C34878D82A}">
                    <a16:rowId xmlns:a16="http://schemas.microsoft.com/office/drawing/2014/main" xmlns="" val="10005"/>
                  </a:ext>
                </a:extLst>
              </a:tr>
              <a:tr h="117347">
                <a:tc>
                  <a:txBody>
                    <a:bodyPr/>
                    <a:lstStyle/>
                    <a:p>
                      <a:pPr marL="10160">
                        <a:lnSpc>
                          <a:spcPct val="100000"/>
                        </a:lnSpc>
                        <a:spcBef>
                          <a:spcPts val="315"/>
                        </a:spcBef>
                      </a:pPr>
                      <a:r>
                        <a:rPr sz="450" b="1" spc="10" dirty="0">
                          <a:latin typeface="Calibri"/>
                          <a:cs typeface="Calibri"/>
                        </a:rPr>
                        <a:t>Toplam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2">
                      <a:solidFill>
                        <a:srgbClr val="000000"/>
                      </a:solidFill>
                      <a:prstDash val="solid"/>
                    </a:lnB>
                  </a:tcPr>
                </a:tc>
                <a:tc>
                  <a:txBody>
                    <a:bodyPr/>
                    <a:lstStyle/>
                    <a:p>
                      <a:pPr marL="10160">
                        <a:lnSpc>
                          <a:spcPct val="100000"/>
                        </a:lnSpc>
                        <a:spcBef>
                          <a:spcPts val="315"/>
                        </a:spcBef>
                      </a:pPr>
                      <a:r>
                        <a:rPr sz="450" b="1" spc="10" dirty="0">
                          <a:latin typeface="Calibri"/>
                          <a:cs typeface="Calibri"/>
                        </a:rPr>
                        <a:t>40</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2">
                      <a:solidFill>
                        <a:srgbClr val="000000"/>
                      </a:solidFill>
                      <a:prstDash val="solid"/>
                    </a:lnB>
                  </a:tcPr>
                </a:tc>
                <a:tc>
                  <a:txBody>
                    <a:bodyPr/>
                    <a:lstStyle/>
                    <a:p>
                      <a:pPr marL="10160" algn="ctr">
                        <a:lnSpc>
                          <a:spcPct val="100000"/>
                        </a:lnSpc>
                        <a:spcBef>
                          <a:spcPts val="315"/>
                        </a:spcBef>
                      </a:pPr>
                      <a:r>
                        <a:rPr sz="450" b="1" spc="10" dirty="0">
                          <a:latin typeface="Calibri"/>
                          <a:cs typeface="Calibri"/>
                        </a:rPr>
                        <a:t>100.00%</a:t>
                      </a:r>
                      <a:endParaRPr sz="450">
                        <a:latin typeface="Calibri"/>
                        <a:cs typeface="Calibri"/>
                      </a:endParaRPr>
                    </a:p>
                  </a:txBody>
                  <a:tcPr marL="0" marR="0" marT="0" marB="0">
                    <a:lnL w="4572">
                      <a:solidFill>
                        <a:srgbClr val="000000"/>
                      </a:solidFill>
                      <a:prstDash val="solid"/>
                    </a:lnL>
                    <a:lnR w="11795">
                      <a:solidFill>
                        <a:srgbClr val="000000"/>
                      </a:solidFill>
                      <a:prstDash val="solid"/>
                    </a:lnR>
                    <a:lnT w="4571">
                      <a:solidFill>
                        <a:srgbClr val="000000"/>
                      </a:solidFill>
                      <a:prstDash val="solid"/>
                    </a:lnT>
                    <a:lnB w="4572">
                      <a:solidFill>
                        <a:srgbClr val="000000"/>
                      </a:solidFill>
                      <a:prstDash val="solid"/>
                    </a:lnB>
                  </a:tcPr>
                </a:tc>
                <a:tc vMerge="1">
                  <a:txBody>
                    <a:bodyPr/>
                    <a:lstStyle/>
                    <a:p>
                      <a:endParaRPr/>
                    </a:p>
                  </a:txBody>
                  <a:tcPr marL="0" marR="0" marT="0" marB="0">
                    <a:lnL w="11795">
                      <a:solidFill>
                        <a:srgbClr val="000000"/>
                      </a:solidFill>
                      <a:prstDash val="solid"/>
                    </a:lnL>
                    <a:lnR w="3524">
                      <a:solidFill>
                        <a:srgbClr val="000000"/>
                      </a:solidFill>
                      <a:prstDash val="solid"/>
                    </a:lnR>
                    <a:lnT w="8607">
                      <a:solidFill>
                        <a:srgbClr val="000000"/>
                      </a:solidFill>
                      <a:prstDash val="solid"/>
                    </a:lnT>
                    <a:lnB w="3524">
                      <a:solidFill>
                        <a:srgbClr val="000000"/>
                      </a:solidFill>
                      <a:prstDash val="solid"/>
                    </a:lnB>
                  </a:tcPr>
                </a:tc>
                <a:extLst>
                  <a:ext uri="{0D108BD9-81ED-4DB2-BD59-A6C34878D82A}">
                    <a16:rowId xmlns:a16="http://schemas.microsoft.com/office/drawing/2014/main" xmlns="" val="10006"/>
                  </a:ext>
                </a:extLst>
              </a:tr>
            </a:tbl>
          </a:graphicData>
        </a:graphic>
      </p:graphicFrame>
      <p:graphicFrame>
        <p:nvGraphicFramePr>
          <p:cNvPr id="8" name="object 8"/>
          <p:cNvGraphicFramePr>
            <a:graphicFrameLocks noGrp="1"/>
          </p:cNvGraphicFramePr>
          <p:nvPr/>
        </p:nvGraphicFramePr>
        <p:xfrm>
          <a:off x="1969261" y="4668646"/>
          <a:ext cx="3588001" cy="850643"/>
        </p:xfrm>
        <a:graphic>
          <a:graphicData uri="http://schemas.openxmlformats.org/drawingml/2006/table">
            <a:tbl>
              <a:tblPr firstRow="1" bandRow="1">
                <a:tableStyleId>{2D5ABB26-0587-4C30-8999-92F81FD0307C}</a:tableStyleId>
              </a:tblPr>
              <a:tblGrid>
                <a:gridCol w="719708">
                  <a:extLst>
                    <a:ext uri="{9D8B030D-6E8A-4147-A177-3AD203B41FA5}">
                      <a16:colId xmlns:a16="http://schemas.microsoft.com/office/drawing/2014/main" xmlns="" val="20000"/>
                    </a:ext>
                  </a:extLst>
                </a:gridCol>
                <a:gridCol w="1066800">
                  <a:extLst>
                    <a:ext uri="{9D8B030D-6E8A-4147-A177-3AD203B41FA5}">
                      <a16:colId xmlns:a16="http://schemas.microsoft.com/office/drawing/2014/main" xmlns="" val="20001"/>
                    </a:ext>
                  </a:extLst>
                </a:gridCol>
                <a:gridCol w="444237">
                  <a:extLst>
                    <a:ext uri="{9D8B030D-6E8A-4147-A177-3AD203B41FA5}">
                      <a16:colId xmlns:a16="http://schemas.microsoft.com/office/drawing/2014/main" xmlns="" val="20002"/>
                    </a:ext>
                  </a:extLst>
                </a:gridCol>
                <a:gridCol w="1357256">
                  <a:extLst>
                    <a:ext uri="{9D8B030D-6E8A-4147-A177-3AD203B41FA5}">
                      <a16:colId xmlns:a16="http://schemas.microsoft.com/office/drawing/2014/main" xmlns="" val="20003"/>
                    </a:ext>
                  </a:extLst>
                </a:gridCol>
              </a:tblGrid>
              <a:tr h="137159">
                <a:tc>
                  <a:txBody>
                    <a:bodyPr/>
                    <a:lstStyle/>
                    <a:p>
                      <a:pPr>
                        <a:lnSpc>
                          <a:spcPct val="100000"/>
                        </a:lnSpc>
                        <a:spcBef>
                          <a:spcPts val="25"/>
                        </a:spcBef>
                      </a:pPr>
                      <a:endParaRPr sz="400">
                        <a:latin typeface="Times New Roman"/>
                        <a:cs typeface="Times New Roman"/>
                      </a:endParaRPr>
                    </a:p>
                    <a:p>
                      <a:pPr marL="10160">
                        <a:lnSpc>
                          <a:spcPct val="100000"/>
                        </a:lnSpc>
                      </a:pPr>
                      <a:r>
                        <a:rPr sz="450" b="1" spc="10" dirty="0">
                          <a:latin typeface="Calibri"/>
                          <a:cs typeface="Calibri"/>
                        </a:rPr>
                        <a:t>Cevaplar</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a:lnSpc>
                          <a:spcPct val="100000"/>
                        </a:lnSpc>
                        <a:spcBef>
                          <a:spcPts val="25"/>
                        </a:spcBef>
                      </a:pPr>
                      <a:endParaRPr sz="400">
                        <a:latin typeface="Times New Roman"/>
                        <a:cs typeface="Times New Roman"/>
                      </a:endParaRPr>
                    </a:p>
                    <a:p>
                      <a:pPr marL="10160">
                        <a:lnSpc>
                          <a:spcPct val="100000"/>
                        </a:lnSpc>
                      </a:pPr>
                      <a:r>
                        <a:rPr sz="450" b="1" spc="-5" dirty="0">
                          <a:latin typeface="Calibri"/>
                          <a:cs typeface="Calibri"/>
                        </a:rPr>
                        <a:t>Ce</a:t>
                      </a:r>
                      <a:r>
                        <a:rPr sz="450" b="1" dirty="0">
                          <a:latin typeface="Calibri"/>
                          <a:cs typeface="Calibri"/>
                        </a:rPr>
                        <a:t>vap Sayısı</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a:lnSpc>
                          <a:spcPct val="100000"/>
                        </a:lnSpc>
                        <a:spcBef>
                          <a:spcPts val="25"/>
                        </a:spcBef>
                      </a:pPr>
                      <a:endParaRPr sz="400">
                        <a:latin typeface="Times New Roman"/>
                        <a:cs typeface="Times New Roman"/>
                      </a:endParaRPr>
                    </a:p>
                    <a:p>
                      <a:pPr algn="ctr">
                        <a:lnSpc>
                          <a:spcPct val="100000"/>
                        </a:lnSpc>
                      </a:pPr>
                      <a:r>
                        <a:rPr sz="450" b="1" dirty="0">
                          <a:latin typeface="Calibri"/>
                          <a:cs typeface="Calibri"/>
                        </a:rPr>
                        <a:t>Y</a:t>
                      </a:r>
                      <a:r>
                        <a:rPr sz="450" b="1" spc="-10" dirty="0">
                          <a:latin typeface="Calibri"/>
                          <a:cs typeface="Calibri"/>
                        </a:rPr>
                        <a:t>ü</a:t>
                      </a:r>
                      <a:r>
                        <a:rPr sz="450" b="1" dirty="0">
                          <a:latin typeface="Calibri"/>
                          <a:cs typeface="Calibri"/>
                        </a:rPr>
                        <a:t>z</a:t>
                      </a:r>
                      <a:r>
                        <a:rPr sz="450" b="1" spc="-5" dirty="0">
                          <a:latin typeface="Calibri"/>
                          <a:cs typeface="Calibri"/>
                        </a:rPr>
                        <a:t>d</a:t>
                      </a:r>
                      <a:r>
                        <a:rPr sz="450" b="1" dirty="0">
                          <a:latin typeface="Calibri"/>
                          <a:cs typeface="Calibri"/>
                        </a:rPr>
                        <a:t>e</a:t>
                      </a:r>
                      <a:r>
                        <a:rPr sz="450" b="1" spc="5" dirty="0">
                          <a:latin typeface="Calibri"/>
                          <a:cs typeface="Calibri"/>
                        </a:rPr>
                        <a:t> </a:t>
                      </a:r>
                      <a:r>
                        <a:rPr sz="450" b="1" dirty="0">
                          <a:latin typeface="Calibri"/>
                          <a:cs typeface="Calibri"/>
                        </a:rPr>
                        <a:t>O</a:t>
                      </a:r>
                      <a:r>
                        <a:rPr sz="450" b="1" spc="-5" dirty="0">
                          <a:latin typeface="Calibri"/>
                          <a:cs typeface="Calibri"/>
                        </a:rPr>
                        <a:t>r</a:t>
                      </a:r>
                      <a:r>
                        <a:rPr sz="450" b="1" dirty="0">
                          <a:latin typeface="Calibri"/>
                          <a:cs typeface="Calibri"/>
                        </a:rPr>
                        <a:t>a</a:t>
                      </a:r>
                      <a:r>
                        <a:rPr sz="450" b="1" spc="-10" dirty="0">
                          <a:latin typeface="Calibri"/>
                          <a:cs typeface="Calibri"/>
                        </a:rPr>
                        <a:t>n</a:t>
                      </a:r>
                      <a:r>
                        <a:rPr sz="450" b="1" dirty="0">
                          <a:latin typeface="Calibri"/>
                          <a:cs typeface="Calibri"/>
                        </a:rPr>
                        <a:t>ı</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rowSpan="7">
                  <a:txBody>
                    <a:bodyPr/>
                    <a:lstStyle/>
                    <a:p>
                      <a:pPr>
                        <a:lnSpc>
                          <a:spcPct val="100000"/>
                        </a:lnSpc>
                        <a:spcBef>
                          <a:spcPts val="55"/>
                        </a:spcBef>
                      </a:pPr>
                      <a:endParaRPr sz="300">
                        <a:latin typeface="Times New Roman"/>
                        <a:cs typeface="Times New Roman"/>
                      </a:endParaRPr>
                    </a:p>
                    <a:p>
                      <a:pPr marL="140970" algn="ctr">
                        <a:lnSpc>
                          <a:spcPct val="100000"/>
                        </a:lnSpc>
                      </a:pPr>
                      <a:r>
                        <a:rPr sz="300" b="1" spc="10" dirty="0">
                          <a:latin typeface="Calibri"/>
                          <a:cs typeface="Calibri"/>
                        </a:rPr>
                        <a:t>10,00%</a:t>
                      </a:r>
                      <a:endParaRPr sz="300">
                        <a:latin typeface="Calibri"/>
                        <a:cs typeface="Calibri"/>
                      </a:endParaRPr>
                    </a:p>
                    <a:p>
                      <a:pPr>
                        <a:lnSpc>
                          <a:spcPct val="100000"/>
                        </a:lnSpc>
                      </a:pPr>
                      <a:endParaRPr sz="300">
                        <a:latin typeface="Times New Roman"/>
                        <a:cs typeface="Times New Roman"/>
                      </a:endParaRPr>
                    </a:p>
                    <a:p>
                      <a:pPr>
                        <a:lnSpc>
                          <a:spcPct val="100000"/>
                        </a:lnSpc>
                        <a:spcBef>
                          <a:spcPts val="15"/>
                        </a:spcBef>
                      </a:pPr>
                      <a:endParaRPr sz="250">
                        <a:latin typeface="Times New Roman"/>
                        <a:cs typeface="Times New Roman"/>
                      </a:endParaRPr>
                    </a:p>
                    <a:p>
                      <a:pPr marL="901065">
                        <a:lnSpc>
                          <a:spcPts val="330"/>
                        </a:lnSpc>
                      </a:pPr>
                      <a:r>
                        <a:rPr sz="300" b="1" spc="10" dirty="0">
                          <a:latin typeface="Calibri"/>
                          <a:cs typeface="Calibri"/>
                        </a:rPr>
                        <a:t>20,00%</a:t>
                      </a:r>
                      <a:endParaRPr sz="300">
                        <a:latin typeface="Calibri"/>
                        <a:cs typeface="Calibri"/>
                      </a:endParaRPr>
                    </a:p>
                    <a:p>
                      <a:pPr marL="80645">
                        <a:lnSpc>
                          <a:spcPts val="330"/>
                        </a:lnSpc>
                      </a:pPr>
                      <a:r>
                        <a:rPr sz="300" b="1" spc="15" dirty="0">
                          <a:latin typeface="Calibri"/>
                          <a:cs typeface="Calibri"/>
                        </a:rPr>
                        <a:t>45,00%</a:t>
                      </a:r>
                      <a:endParaRPr sz="300">
                        <a:latin typeface="Calibri"/>
                        <a:cs typeface="Calibri"/>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a:lnSpc>
                          <a:spcPct val="100000"/>
                        </a:lnSpc>
                        <a:spcBef>
                          <a:spcPts val="25"/>
                        </a:spcBef>
                      </a:pPr>
                      <a:endParaRPr sz="350">
                        <a:latin typeface="Times New Roman"/>
                        <a:cs typeface="Times New Roman"/>
                      </a:endParaRPr>
                    </a:p>
                    <a:p>
                      <a:pPr marR="252095" algn="r">
                        <a:lnSpc>
                          <a:spcPct val="100000"/>
                        </a:lnSpc>
                      </a:pPr>
                      <a:r>
                        <a:rPr sz="300" b="1" dirty="0">
                          <a:latin typeface="Calibri"/>
                          <a:cs typeface="Calibri"/>
                        </a:rPr>
                        <a:t>2</a:t>
                      </a:r>
                      <a:r>
                        <a:rPr sz="300" b="1" spc="-5" dirty="0">
                          <a:latin typeface="Calibri"/>
                          <a:cs typeface="Calibri"/>
                        </a:rPr>
                        <a:t>,</a:t>
                      </a:r>
                      <a:r>
                        <a:rPr sz="300" b="1" dirty="0">
                          <a:latin typeface="Calibri"/>
                          <a:cs typeface="Calibri"/>
                        </a:rPr>
                        <a:t>50%</a:t>
                      </a:r>
                      <a:endParaRPr sz="300">
                        <a:latin typeface="Calibri"/>
                        <a:cs typeface="Calibri"/>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a:lnSpc>
                          <a:spcPct val="100000"/>
                        </a:lnSpc>
                        <a:spcBef>
                          <a:spcPts val="5"/>
                        </a:spcBef>
                      </a:pPr>
                      <a:endParaRPr sz="350">
                        <a:latin typeface="Times New Roman"/>
                        <a:cs typeface="Times New Roman"/>
                      </a:endParaRPr>
                    </a:p>
                    <a:p>
                      <a:pPr marL="861694">
                        <a:lnSpc>
                          <a:spcPct val="100000"/>
                        </a:lnSpc>
                      </a:pPr>
                      <a:r>
                        <a:rPr sz="300" b="1" spc="10" dirty="0">
                          <a:latin typeface="Calibri"/>
                          <a:cs typeface="Calibri"/>
                        </a:rPr>
                        <a:t>22,50%</a:t>
                      </a:r>
                      <a:endParaRPr sz="300">
                        <a:latin typeface="Calibri"/>
                        <a:cs typeface="Calibri"/>
                      </a:endParaRPr>
                    </a:p>
                    <a:p>
                      <a:pPr marL="219075">
                        <a:lnSpc>
                          <a:spcPct val="100000"/>
                        </a:lnSpc>
                        <a:spcBef>
                          <a:spcPts val="190"/>
                        </a:spcBef>
                        <a:tabLst>
                          <a:tab pos="803910" algn="l"/>
                        </a:tabLst>
                      </a:pPr>
                      <a:r>
                        <a:rPr sz="300" b="1" spc="10" dirty="0">
                          <a:latin typeface="Calibri"/>
                          <a:cs typeface="Calibri"/>
                        </a:rPr>
                        <a:t>Kesinlikle Katılıyorum	Katılıyorum</a:t>
                      </a:r>
                      <a:endParaRPr sz="300">
                        <a:latin typeface="Calibri"/>
                        <a:cs typeface="Calibri"/>
                      </a:endParaRPr>
                    </a:p>
                    <a:p>
                      <a:pPr marL="219075">
                        <a:lnSpc>
                          <a:spcPct val="100000"/>
                        </a:lnSpc>
                        <a:spcBef>
                          <a:spcPts val="80"/>
                        </a:spcBef>
                        <a:tabLst>
                          <a:tab pos="803910" algn="l"/>
                        </a:tabLst>
                      </a:pPr>
                      <a:r>
                        <a:rPr sz="300" b="1" spc="10" dirty="0">
                          <a:latin typeface="Calibri"/>
                          <a:cs typeface="Calibri"/>
                        </a:rPr>
                        <a:t>Kararsızım	Katılmıyorum</a:t>
                      </a:r>
                      <a:endParaRPr sz="300">
                        <a:latin typeface="Calibri"/>
                        <a:cs typeface="Calibri"/>
                      </a:endParaRPr>
                    </a:p>
                    <a:p>
                      <a:pPr marL="219075">
                        <a:lnSpc>
                          <a:spcPct val="100000"/>
                        </a:lnSpc>
                        <a:spcBef>
                          <a:spcPts val="75"/>
                        </a:spcBef>
                      </a:pPr>
                      <a:r>
                        <a:rPr sz="300" b="1" spc="10" dirty="0">
                          <a:latin typeface="Calibri"/>
                          <a:cs typeface="Calibri"/>
                        </a:rPr>
                        <a:t>Kesinlikle</a:t>
                      </a:r>
                      <a:r>
                        <a:rPr sz="300" b="1" spc="-40" dirty="0">
                          <a:latin typeface="Calibri"/>
                          <a:cs typeface="Calibri"/>
                        </a:rPr>
                        <a:t> </a:t>
                      </a:r>
                      <a:r>
                        <a:rPr sz="300" b="1" spc="10" dirty="0">
                          <a:latin typeface="Calibri"/>
                          <a:cs typeface="Calibri"/>
                        </a:rPr>
                        <a:t>Katılmıyorum</a:t>
                      </a:r>
                      <a:endParaRPr sz="300">
                        <a:latin typeface="Calibri"/>
                        <a:cs typeface="Calibri"/>
                      </a:endParaRPr>
                    </a:p>
                  </a:txBody>
                  <a:tcPr marL="0" marR="0" marT="0" marB="0">
                    <a:lnL w="3524">
                      <a:solidFill>
                        <a:srgbClr val="000000"/>
                      </a:solidFill>
                      <a:prstDash val="solid"/>
                    </a:lnL>
                    <a:lnR w="3524">
                      <a:solidFill>
                        <a:srgbClr val="000000"/>
                      </a:solidFill>
                      <a:prstDash val="solid"/>
                    </a:lnR>
                    <a:lnT w="3524">
                      <a:solidFill>
                        <a:srgbClr val="000000"/>
                      </a:solidFill>
                      <a:prstDash val="solid"/>
                    </a:lnT>
                    <a:lnB w="3524">
                      <a:solidFill>
                        <a:srgbClr val="000000"/>
                      </a:solidFill>
                      <a:prstDash val="solid"/>
                    </a:lnB>
                  </a:tcPr>
                </a:tc>
                <a:extLst>
                  <a:ext uri="{0D108BD9-81ED-4DB2-BD59-A6C34878D82A}">
                    <a16:rowId xmlns:a16="http://schemas.microsoft.com/office/drawing/2014/main" xmlns="" val="10000"/>
                  </a:ext>
                </a:extLst>
              </a:tr>
              <a:tr h="117348">
                <a:tc>
                  <a:txBody>
                    <a:bodyPr/>
                    <a:lstStyle/>
                    <a:p>
                      <a:pPr marL="10160">
                        <a:lnSpc>
                          <a:spcPct val="100000"/>
                        </a:lnSpc>
                        <a:spcBef>
                          <a:spcPts val="315"/>
                        </a:spcBef>
                      </a:pPr>
                      <a:r>
                        <a:rPr sz="450" spc="5" dirty="0">
                          <a:latin typeface="Calibri"/>
                          <a:cs typeface="Calibri"/>
                        </a:rPr>
                        <a:t>Kesinlikle</a:t>
                      </a:r>
                      <a:r>
                        <a:rPr sz="450" spc="-55" dirty="0">
                          <a:latin typeface="Calibri"/>
                          <a:cs typeface="Calibri"/>
                        </a:rPr>
                        <a:t> </a:t>
                      </a:r>
                      <a:r>
                        <a:rPr sz="450" spc="10" dirty="0">
                          <a:latin typeface="Calibri"/>
                          <a:cs typeface="Calibri"/>
                        </a:rPr>
                        <a:t>Katılıyorum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1">
                      <a:solidFill>
                        <a:srgbClr val="000000"/>
                      </a:solidFill>
                      <a:prstDash val="solid"/>
                    </a:lnB>
                  </a:tcPr>
                </a:tc>
                <a:tc>
                  <a:txBody>
                    <a:bodyPr/>
                    <a:lstStyle/>
                    <a:p>
                      <a:pPr marL="10160">
                        <a:lnSpc>
                          <a:spcPct val="100000"/>
                        </a:lnSpc>
                        <a:spcBef>
                          <a:spcPts val="315"/>
                        </a:spcBef>
                      </a:pPr>
                      <a:r>
                        <a:rPr sz="450" dirty="0">
                          <a:latin typeface="Calibri"/>
                          <a:cs typeface="Calibri"/>
                        </a:rPr>
                        <a:t>9</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1">
                      <a:solidFill>
                        <a:srgbClr val="000000"/>
                      </a:solidFill>
                      <a:prstDash val="solid"/>
                    </a:lnB>
                  </a:tcPr>
                </a:tc>
                <a:tc>
                  <a:txBody>
                    <a:bodyPr/>
                    <a:lstStyle/>
                    <a:p>
                      <a:pPr marL="2540" algn="ctr">
                        <a:lnSpc>
                          <a:spcPct val="100000"/>
                        </a:lnSpc>
                        <a:spcBef>
                          <a:spcPts val="315"/>
                        </a:spcBef>
                      </a:pPr>
                      <a:r>
                        <a:rPr sz="450" spc="10" dirty="0">
                          <a:latin typeface="Calibri"/>
                          <a:cs typeface="Calibri"/>
                        </a:rPr>
                        <a:t>22.50%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1">
                      <a:solidFill>
                        <a:srgbClr val="000000"/>
                      </a:solidFill>
                      <a:prstDash val="solid"/>
                    </a:lnB>
                  </a:tcPr>
                </a:tc>
                <a:tc vMerge="1">
                  <a:txBody>
                    <a:bodyPr/>
                    <a:lstStyle/>
                    <a:p>
                      <a:endParaRPr/>
                    </a:p>
                  </a:txBody>
                  <a:tcPr marL="0" marR="0" marT="0" marB="0">
                    <a:lnL w="3524">
                      <a:solidFill>
                        <a:srgbClr val="000000"/>
                      </a:solidFill>
                      <a:prstDash val="solid"/>
                    </a:lnL>
                    <a:lnR w="3524">
                      <a:solidFill>
                        <a:srgbClr val="000000"/>
                      </a:solidFill>
                      <a:prstDash val="solid"/>
                    </a:lnR>
                    <a:lnT w="3524">
                      <a:solidFill>
                        <a:srgbClr val="000000"/>
                      </a:solidFill>
                      <a:prstDash val="solid"/>
                    </a:lnT>
                    <a:lnB w="3524">
                      <a:solidFill>
                        <a:srgbClr val="000000"/>
                      </a:solidFill>
                      <a:prstDash val="solid"/>
                    </a:lnB>
                  </a:tcPr>
                </a:tc>
                <a:extLst>
                  <a:ext uri="{0D108BD9-81ED-4DB2-BD59-A6C34878D82A}">
                    <a16:rowId xmlns:a16="http://schemas.microsoft.com/office/drawing/2014/main" xmlns="" val="10001"/>
                  </a:ext>
                </a:extLst>
              </a:tr>
              <a:tr h="128015">
                <a:tc>
                  <a:txBody>
                    <a:bodyPr/>
                    <a:lstStyle/>
                    <a:p>
                      <a:pPr marL="10160">
                        <a:lnSpc>
                          <a:spcPct val="100000"/>
                        </a:lnSpc>
                        <a:spcBef>
                          <a:spcPts val="400"/>
                        </a:spcBef>
                      </a:pPr>
                      <a:r>
                        <a:rPr sz="450" spc="10" dirty="0">
                          <a:latin typeface="Calibri"/>
                          <a:cs typeface="Calibri"/>
                        </a:rPr>
                        <a:t>Katılıyorum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2">
                      <a:solidFill>
                        <a:srgbClr val="000000"/>
                      </a:solidFill>
                      <a:prstDash val="solid"/>
                    </a:lnB>
                  </a:tcPr>
                </a:tc>
                <a:tc>
                  <a:txBody>
                    <a:bodyPr/>
                    <a:lstStyle/>
                    <a:p>
                      <a:pPr marL="10160">
                        <a:lnSpc>
                          <a:spcPct val="100000"/>
                        </a:lnSpc>
                        <a:spcBef>
                          <a:spcPts val="400"/>
                        </a:spcBef>
                      </a:pPr>
                      <a:r>
                        <a:rPr sz="450" spc="10" dirty="0">
                          <a:latin typeface="Calibri"/>
                          <a:cs typeface="Calibri"/>
                        </a:rPr>
                        <a:t>18</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2">
                      <a:solidFill>
                        <a:srgbClr val="000000"/>
                      </a:solidFill>
                      <a:prstDash val="solid"/>
                    </a:lnB>
                  </a:tcPr>
                </a:tc>
                <a:tc>
                  <a:txBody>
                    <a:bodyPr/>
                    <a:lstStyle/>
                    <a:p>
                      <a:pPr marL="2540" algn="ctr">
                        <a:lnSpc>
                          <a:spcPct val="100000"/>
                        </a:lnSpc>
                        <a:spcBef>
                          <a:spcPts val="400"/>
                        </a:spcBef>
                      </a:pPr>
                      <a:r>
                        <a:rPr sz="450" spc="10" dirty="0">
                          <a:latin typeface="Calibri"/>
                          <a:cs typeface="Calibri"/>
                        </a:rPr>
                        <a:t>45.00%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1">
                      <a:solidFill>
                        <a:srgbClr val="000000"/>
                      </a:solidFill>
                      <a:prstDash val="solid"/>
                    </a:lnT>
                    <a:lnB w="4572">
                      <a:solidFill>
                        <a:srgbClr val="000000"/>
                      </a:solidFill>
                      <a:prstDash val="solid"/>
                    </a:lnB>
                  </a:tcPr>
                </a:tc>
                <a:tc vMerge="1">
                  <a:txBody>
                    <a:bodyPr/>
                    <a:lstStyle/>
                    <a:p>
                      <a:endParaRPr/>
                    </a:p>
                  </a:txBody>
                  <a:tcPr marL="0" marR="0" marT="0" marB="0">
                    <a:lnL w="3524">
                      <a:solidFill>
                        <a:srgbClr val="000000"/>
                      </a:solidFill>
                      <a:prstDash val="solid"/>
                    </a:lnL>
                    <a:lnR w="3524">
                      <a:solidFill>
                        <a:srgbClr val="000000"/>
                      </a:solidFill>
                      <a:prstDash val="solid"/>
                    </a:lnR>
                    <a:lnT w="3524">
                      <a:solidFill>
                        <a:srgbClr val="000000"/>
                      </a:solidFill>
                      <a:prstDash val="solid"/>
                    </a:lnT>
                    <a:lnB w="3524">
                      <a:solidFill>
                        <a:srgbClr val="000000"/>
                      </a:solidFill>
                      <a:prstDash val="solid"/>
                    </a:lnB>
                  </a:tcPr>
                </a:tc>
                <a:extLst>
                  <a:ext uri="{0D108BD9-81ED-4DB2-BD59-A6C34878D82A}">
                    <a16:rowId xmlns:a16="http://schemas.microsoft.com/office/drawing/2014/main" xmlns="" val="10002"/>
                  </a:ext>
                </a:extLst>
              </a:tr>
              <a:tr h="114300">
                <a:tc>
                  <a:txBody>
                    <a:bodyPr/>
                    <a:lstStyle/>
                    <a:p>
                      <a:pPr marL="10160">
                        <a:lnSpc>
                          <a:spcPct val="100000"/>
                        </a:lnSpc>
                        <a:spcBef>
                          <a:spcPts val="290"/>
                        </a:spcBef>
                      </a:pPr>
                      <a:r>
                        <a:rPr sz="450" spc="10" dirty="0">
                          <a:latin typeface="Calibri"/>
                          <a:cs typeface="Calibri"/>
                        </a:rPr>
                        <a:t>Kararsızım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290"/>
                        </a:spcBef>
                      </a:pPr>
                      <a:r>
                        <a:rPr sz="450" dirty="0">
                          <a:latin typeface="Calibri"/>
                          <a:cs typeface="Calibri"/>
                        </a:rPr>
                        <a:t>4</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2540" algn="ctr">
                        <a:lnSpc>
                          <a:spcPct val="100000"/>
                        </a:lnSpc>
                        <a:spcBef>
                          <a:spcPts val="290"/>
                        </a:spcBef>
                      </a:pPr>
                      <a:r>
                        <a:rPr sz="450" spc="10" dirty="0">
                          <a:latin typeface="Calibri"/>
                          <a:cs typeface="Calibri"/>
                        </a:rPr>
                        <a:t>10.00%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3524">
                      <a:solidFill>
                        <a:srgbClr val="000000"/>
                      </a:solidFill>
                      <a:prstDash val="solid"/>
                    </a:lnL>
                    <a:lnR w="3524">
                      <a:solidFill>
                        <a:srgbClr val="000000"/>
                      </a:solidFill>
                      <a:prstDash val="solid"/>
                    </a:lnR>
                    <a:lnT w="3524">
                      <a:solidFill>
                        <a:srgbClr val="000000"/>
                      </a:solidFill>
                      <a:prstDash val="solid"/>
                    </a:lnT>
                    <a:lnB w="3524">
                      <a:solidFill>
                        <a:srgbClr val="000000"/>
                      </a:solidFill>
                      <a:prstDash val="solid"/>
                    </a:lnB>
                  </a:tcPr>
                </a:tc>
                <a:extLst>
                  <a:ext uri="{0D108BD9-81ED-4DB2-BD59-A6C34878D82A}">
                    <a16:rowId xmlns:a16="http://schemas.microsoft.com/office/drawing/2014/main" xmlns="" val="10003"/>
                  </a:ext>
                </a:extLst>
              </a:tr>
              <a:tr h="114554">
                <a:tc>
                  <a:txBody>
                    <a:bodyPr/>
                    <a:lstStyle/>
                    <a:p>
                      <a:pPr marL="10160">
                        <a:lnSpc>
                          <a:spcPct val="100000"/>
                        </a:lnSpc>
                        <a:spcBef>
                          <a:spcPts val="295"/>
                        </a:spcBef>
                      </a:pPr>
                      <a:r>
                        <a:rPr sz="450" spc="10" dirty="0">
                          <a:latin typeface="Calibri"/>
                          <a:cs typeface="Calibri"/>
                        </a:rPr>
                        <a:t>Katılmıyorum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1">
                      <a:solidFill>
                        <a:srgbClr val="000000"/>
                      </a:solidFill>
                      <a:prstDash val="solid"/>
                    </a:lnB>
                  </a:tcPr>
                </a:tc>
                <a:tc>
                  <a:txBody>
                    <a:bodyPr/>
                    <a:lstStyle/>
                    <a:p>
                      <a:pPr marL="10160">
                        <a:lnSpc>
                          <a:spcPct val="100000"/>
                        </a:lnSpc>
                        <a:spcBef>
                          <a:spcPts val="295"/>
                        </a:spcBef>
                      </a:pPr>
                      <a:r>
                        <a:rPr sz="450" dirty="0">
                          <a:latin typeface="Calibri"/>
                          <a:cs typeface="Calibri"/>
                        </a:rPr>
                        <a:t>8</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1">
                      <a:solidFill>
                        <a:srgbClr val="000000"/>
                      </a:solidFill>
                      <a:prstDash val="solid"/>
                    </a:lnB>
                  </a:tcPr>
                </a:tc>
                <a:tc>
                  <a:txBody>
                    <a:bodyPr/>
                    <a:lstStyle/>
                    <a:p>
                      <a:pPr marL="2540" algn="ctr">
                        <a:lnSpc>
                          <a:spcPct val="100000"/>
                        </a:lnSpc>
                        <a:spcBef>
                          <a:spcPts val="295"/>
                        </a:spcBef>
                      </a:pPr>
                      <a:r>
                        <a:rPr sz="450" spc="10" dirty="0">
                          <a:latin typeface="Calibri"/>
                          <a:cs typeface="Calibri"/>
                        </a:rPr>
                        <a:t>20.00%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1">
                      <a:solidFill>
                        <a:srgbClr val="000000"/>
                      </a:solidFill>
                      <a:prstDash val="solid"/>
                    </a:lnB>
                  </a:tcPr>
                </a:tc>
                <a:tc vMerge="1">
                  <a:txBody>
                    <a:bodyPr/>
                    <a:lstStyle/>
                    <a:p>
                      <a:endParaRPr/>
                    </a:p>
                  </a:txBody>
                  <a:tcPr marL="0" marR="0" marT="0" marB="0">
                    <a:lnL w="3524">
                      <a:solidFill>
                        <a:srgbClr val="000000"/>
                      </a:solidFill>
                      <a:prstDash val="solid"/>
                    </a:lnL>
                    <a:lnR w="3524">
                      <a:solidFill>
                        <a:srgbClr val="000000"/>
                      </a:solidFill>
                      <a:prstDash val="solid"/>
                    </a:lnR>
                    <a:lnT w="3524">
                      <a:solidFill>
                        <a:srgbClr val="000000"/>
                      </a:solidFill>
                      <a:prstDash val="solid"/>
                    </a:lnT>
                    <a:lnB w="3524">
                      <a:solidFill>
                        <a:srgbClr val="000000"/>
                      </a:solidFill>
                      <a:prstDash val="solid"/>
                    </a:lnB>
                  </a:tcPr>
                </a:tc>
                <a:extLst>
                  <a:ext uri="{0D108BD9-81ED-4DB2-BD59-A6C34878D82A}">
                    <a16:rowId xmlns:a16="http://schemas.microsoft.com/office/drawing/2014/main" xmlns="" val="10004"/>
                  </a:ext>
                </a:extLst>
              </a:tr>
              <a:tr h="117348">
                <a:tc>
                  <a:txBody>
                    <a:bodyPr/>
                    <a:lstStyle/>
                    <a:p>
                      <a:pPr marL="10160">
                        <a:lnSpc>
                          <a:spcPct val="100000"/>
                        </a:lnSpc>
                        <a:spcBef>
                          <a:spcPts val="315"/>
                        </a:spcBef>
                      </a:pPr>
                      <a:r>
                        <a:rPr sz="450" spc="5" dirty="0">
                          <a:latin typeface="Calibri"/>
                          <a:cs typeface="Calibri"/>
                        </a:rPr>
                        <a:t>Kesinlikle</a:t>
                      </a:r>
                      <a:r>
                        <a:rPr sz="450" spc="-40" dirty="0">
                          <a:latin typeface="Calibri"/>
                          <a:cs typeface="Calibri"/>
                        </a:rPr>
                        <a:t> </a:t>
                      </a:r>
                      <a:r>
                        <a:rPr sz="450" spc="10" dirty="0">
                          <a:latin typeface="Calibri"/>
                          <a:cs typeface="Calibri"/>
                        </a:rPr>
                        <a:t>Katılmıyorum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10160">
                        <a:lnSpc>
                          <a:spcPct val="100000"/>
                        </a:lnSpc>
                        <a:spcBef>
                          <a:spcPts val="315"/>
                        </a:spcBef>
                      </a:pPr>
                      <a:r>
                        <a:rPr sz="450" dirty="0">
                          <a:latin typeface="Calibri"/>
                          <a:cs typeface="Calibri"/>
                        </a:rPr>
                        <a:t>1</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2540" algn="ctr">
                        <a:lnSpc>
                          <a:spcPct val="100000"/>
                        </a:lnSpc>
                        <a:spcBef>
                          <a:spcPts val="315"/>
                        </a:spcBef>
                      </a:pPr>
                      <a:r>
                        <a:rPr sz="450" spc="10" dirty="0">
                          <a:latin typeface="Calibri"/>
                          <a:cs typeface="Calibri"/>
                        </a:rPr>
                        <a:t>2.50%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1">
                      <a:solidFill>
                        <a:srgbClr val="000000"/>
                      </a:solidFill>
                      <a:prstDash val="solid"/>
                    </a:lnT>
                    <a:lnB w="4571">
                      <a:solidFill>
                        <a:srgbClr val="000000"/>
                      </a:solidFill>
                      <a:prstDash val="solid"/>
                    </a:lnB>
                  </a:tcPr>
                </a:tc>
                <a:tc vMerge="1">
                  <a:txBody>
                    <a:bodyPr/>
                    <a:lstStyle/>
                    <a:p>
                      <a:endParaRPr/>
                    </a:p>
                  </a:txBody>
                  <a:tcPr marL="0" marR="0" marT="0" marB="0">
                    <a:lnL w="3524">
                      <a:solidFill>
                        <a:srgbClr val="000000"/>
                      </a:solidFill>
                      <a:prstDash val="solid"/>
                    </a:lnL>
                    <a:lnR w="3524">
                      <a:solidFill>
                        <a:srgbClr val="000000"/>
                      </a:solidFill>
                      <a:prstDash val="solid"/>
                    </a:lnR>
                    <a:lnT w="3524">
                      <a:solidFill>
                        <a:srgbClr val="000000"/>
                      </a:solidFill>
                      <a:prstDash val="solid"/>
                    </a:lnT>
                    <a:lnB w="3524">
                      <a:solidFill>
                        <a:srgbClr val="000000"/>
                      </a:solidFill>
                      <a:prstDash val="solid"/>
                    </a:lnB>
                  </a:tcPr>
                </a:tc>
                <a:extLst>
                  <a:ext uri="{0D108BD9-81ED-4DB2-BD59-A6C34878D82A}">
                    <a16:rowId xmlns:a16="http://schemas.microsoft.com/office/drawing/2014/main" xmlns="" val="10005"/>
                  </a:ext>
                </a:extLst>
              </a:tr>
              <a:tr h="121919">
                <a:tc>
                  <a:txBody>
                    <a:bodyPr/>
                    <a:lstStyle/>
                    <a:p>
                      <a:pPr marL="10160">
                        <a:lnSpc>
                          <a:spcPct val="100000"/>
                        </a:lnSpc>
                        <a:spcBef>
                          <a:spcPts val="355"/>
                        </a:spcBef>
                      </a:pPr>
                      <a:r>
                        <a:rPr sz="450" b="1" spc="10" dirty="0">
                          <a:latin typeface="Calibri"/>
                          <a:cs typeface="Calibri"/>
                        </a:rPr>
                        <a:t>Toplam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10160">
                        <a:lnSpc>
                          <a:spcPct val="100000"/>
                        </a:lnSpc>
                        <a:spcBef>
                          <a:spcPts val="355"/>
                        </a:spcBef>
                      </a:pPr>
                      <a:r>
                        <a:rPr sz="450" b="1" spc="10" dirty="0">
                          <a:latin typeface="Calibri"/>
                          <a:cs typeface="Calibri"/>
                        </a:rPr>
                        <a:t>40</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4445" algn="ctr">
                        <a:lnSpc>
                          <a:spcPct val="100000"/>
                        </a:lnSpc>
                        <a:spcBef>
                          <a:spcPts val="355"/>
                        </a:spcBef>
                      </a:pPr>
                      <a:r>
                        <a:rPr sz="450" b="1" spc="10" dirty="0">
                          <a:latin typeface="Calibri"/>
                          <a:cs typeface="Calibri"/>
                        </a:rPr>
                        <a:t>100.00%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1">
                      <a:solidFill>
                        <a:srgbClr val="000000"/>
                      </a:solidFill>
                      <a:prstDash val="solid"/>
                    </a:lnT>
                    <a:lnB w="4571">
                      <a:solidFill>
                        <a:srgbClr val="000000"/>
                      </a:solidFill>
                      <a:prstDash val="solid"/>
                    </a:lnB>
                  </a:tcPr>
                </a:tc>
                <a:tc vMerge="1">
                  <a:txBody>
                    <a:bodyPr/>
                    <a:lstStyle/>
                    <a:p>
                      <a:endParaRPr/>
                    </a:p>
                  </a:txBody>
                  <a:tcPr marL="0" marR="0" marT="0" marB="0">
                    <a:lnL w="3524">
                      <a:solidFill>
                        <a:srgbClr val="000000"/>
                      </a:solidFill>
                      <a:prstDash val="solid"/>
                    </a:lnL>
                    <a:lnR w="3524">
                      <a:solidFill>
                        <a:srgbClr val="000000"/>
                      </a:solidFill>
                      <a:prstDash val="solid"/>
                    </a:lnR>
                    <a:lnT w="3524">
                      <a:solidFill>
                        <a:srgbClr val="000000"/>
                      </a:solidFill>
                      <a:prstDash val="solid"/>
                    </a:lnT>
                    <a:lnB w="3524">
                      <a:solidFill>
                        <a:srgbClr val="000000"/>
                      </a:solidFill>
                      <a:prstDash val="solid"/>
                    </a:lnB>
                  </a:tcPr>
                </a:tc>
                <a:extLst>
                  <a:ext uri="{0D108BD9-81ED-4DB2-BD59-A6C34878D82A}">
                    <a16:rowId xmlns:a16="http://schemas.microsoft.com/office/drawing/2014/main" xmlns="" val="10006"/>
                  </a:ext>
                </a:extLst>
              </a:tr>
            </a:tbl>
          </a:graphicData>
        </a:graphic>
      </p:graphicFrame>
      <p:sp>
        <p:nvSpPr>
          <p:cNvPr id="9" name="object 9"/>
          <p:cNvSpPr/>
          <p:nvPr/>
        </p:nvSpPr>
        <p:spPr>
          <a:xfrm>
            <a:off x="4204715" y="988720"/>
            <a:ext cx="1366519" cy="840460"/>
          </a:xfrm>
          <a:prstGeom prst="rect">
            <a:avLst/>
          </a:prstGeom>
          <a:blipFill>
            <a:blip r:embed="rId2" cstate="print"/>
            <a:stretch>
              <a:fillRect/>
            </a:stretch>
          </a:blipFill>
        </p:spPr>
        <p:txBody>
          <a:bodyPr wrap="square" lIns="0" tIns="0" rIns="0" bIns="0" rtlCol="0"/>
          <a:lstStyle/>
          <a:p>
            <a:endParaRPr/>
          </a:p>
        </p:txBody>
      </p:sp>
      <p:sp>
        <p:nvSpPr>
          <p:cNvPr id="10" name="object 10"/>
          <p:cNvSpPr/>
          <p:nvPr/>
        </p:nvSpPr>
        <p:spPr>
          <a:xfrm>
            <a:off x="4400422" y="994371"/>
            <a:ext cx="872604" cy="784644"/>
          </a:xfrm>
          <a:prstGeom prst="rect">
            <a:avLst/>
          </a:prstGeom>
          <a:blipFill>
            <a:blip r:embed="rId3" cstate="print"/>
            <a:stretch>
              <a:fillRect/>
            </a:stretch>
          </a:blipFill>
        </p:spPr>
        <p:txBody>
          <a:bodyPr wrap="square" lIns="0" tIns="0" rIns="0" bIns="0" rtlCol="0"/>
          <a:lstStyle/>
          <a:p>
            <a:endParaRPr/>
          </a:p>
        </p:txBody>
      </p:sp>
      <p:sp>
        <p:nvSpPr>
          <p:cNvPr id="11" name="object 11"/>
          <p:cNvSpPr/>
          <p:nvPr/>
        </p:nvSpPr>
        <p:spPr>
          <a:xfrm>
            <a:off x="5196204" y="1559560"/>
            <a:ext cx="59690" cy="22860"/>
          </a:xfrm>
          <a:custGeom>
            <a:avLst/>
            <a:gdLst/>
            <a:ahLst/>
            <a:cxnLst/>
            <a:rect l="l" t="t" r="r" b="b"/>
            <a:pathLst>
              <a:path w="59689" h="22859">
                <a:moveTo>
                  <a:pt x="0" y="0"/>
                </a:moveTo>
                <a:lnTo>
                  <a:pt x="38227" y="22733"/>
                </a:lnTo>
                <a:lnTo>
                  <a:pt x="59562" y="22733"/>
                </a:lnTo>
              </a:path>
            </a:pathLst>
          </a:custGeom>
          <a:ln w="3524">
            <a:solidFill>
              <a:srgbClr val="000000"/>
            </a:solidFill>
          </a:ln>
        </p:spPr>
        <p:txBody>
          <a:bodyPr wrap="square" lIns="0" tIns="0" rIns="0" bIns="0" rtlCol="0"/>
          <a:lstStyle/>
          <a:p>
            <a:endParaRPr/>
          </a:p>
        </p:txBody>
      </p:sp>
      <p:sp>
        <p:nvSpPr>
          <p:cNvPr id="12" name="object 12"/>
          <p:cNvSpPr/>
          <p:nvPr/>
        </p:nvSpPr>
        <p:spPr>
          <a:xfrm>
            <a:off x="4698365" y="1077594"/>
            <a:ext cx="31750" cy="24765"/>
          </a:xfrm>
          <a:custGeom>
            <a:avLst/>
            <a:gdLst/>
            <a:ahLst/>
            <a:cxnLst/>
            <a:rect l="l" t="t" r="r" b="b"/>
            <a:pathLst>
              <a:path w="31750" h="24765">
                <a:moveTo>
                  <a:pt x="31496" y="24256"/>
                </a:moveTo>
                <a:lnTo>
                  <a:pt x="21209" y="0"/>
                </a:lnTo>
                <a:lnTo>
                  <a:pt x="0" y="0"/>
                </a:lnTo>
              </a:path>
            </a:pathLst>
          </a:custGeom>
          <a:ln w="3524">
            <a:solidFill>
              <a:srgbClr val="000000"/>
            </a:solidFill>
          </a:ln>
        </p:spPr>
        <p:txBody>
          <a:bodyPr wrap="square" lIns="0" tIns="0" rIns="0" bIns="0" rtlCol="0"/>
          <a:lstStyle/>
          <a:p>
            <a:endParaRPr/>
          </a:p>
        </p:txBody>
      </p:sp>
      <p:sp>
        <p:nvSpPr>
          <p:cNvPr id="13" name="object 13"/>
          <p:cNvSpPr/>
          <p:nvPr/>
        </p:nvSpPr>
        <p:spPr>
          <a:xfrm>
            <a:off x="5156708" y="1173352"/>
            <a:ext cx="0" cy="31115"/>
          </a:xfrm>
          <a:custGeom>
            <a:avLst/>
            <a:gdLst/>
            <a:ahLst/>
            <a:cxnLst/>
            <a:rect l="l" t="t" r="r" b="b"/>
            <a:pathLst>
              <a:path h="31115">
                <a:moveTo>
                  <a:pt x="-1762" y="15303"/>
                </a:moveTo>
                <a:lnTo>
                  <a:pt x="1762" y="15303"/>
                </a:lnTo>
              </a:path>
            </a:pathLst>
          </a:custGeom>
          <a:ln w="30606">
            <a:solidFill>
              <a:srgbClr val="000000"/>
            </a:solidFill>
          </a:ln>
        </p:spPr>
        <p:txBody>
          <a:bodyPr wrap="square" lIns="0" tIns="0" rIns="0" bIns="0" rtlCol="0"/>
          <a:lstStyle/>
          <a:p>
            <a:endParaRPr/>
          </a:p>
        </p:txBody>
      </p:sp>
      <p:sp>
        <p:nvSpPr>
          <p:cNvPr id="14" name="object 14"/>
          <p:cNvSpPr/>
          <p:nvPr/>
        </p:nvSpPr>
        <p:spPr>
          <a:xfrm>
            <a:off x="4323588" y="1640535"/>
            <a:ext cx="1172845" cy="169545"/>
          </a:xfrm>
          <a:custGeom>
            <a:avLst/>
            <a:gdLst/>
            <a:ahLst/>
            <a:cxnLst/>
            <a:rect l="l" t="t" r="r" b="b"/>
            <a:pathLst>
              <a:path w="1172845" h="169544">
                <a:moveTo>
                  <a:pt x="0" y="168960"/>
                </a:moveTo>
                <a:lnTo>
                  <a:pt x="1172743" y="168960"/>
                </a:lnTo>
                <a:lnTo>
                  <a:pt x="1172743" y="0"/>
                </a:lnTo>
                <a:lnTo>
                  <a:pt x="0" y="0"/>
                </a:lnTo>
                <a:lnTo>
                  <a:pt x="0" y="168960"/>
                </a:lnTo>
                <a:close/>
              </a:path>
            </a:pathLst>
          </a:custGeom>
          <a:ln w="3524">
            <a:solidFill>
              <a:srgbClr val="4F81BC"/>
            </a:solidFill>
          </a:ln>
        </p:spPr>
        <p:txBody>
          <a:bodyPr wrap="square" lIns="0" tIns="0" rIns="0" bIns="0" rtlCol="0"/>
          <a:lstStyle/>
          <a:p>
            <a:endParaRPr/>
          </a:p>
        </p:txBody>
      </p:sp>
      <p:sp>
        <p:nvSpPr>
          <p:cNvPr id="15" name="object 15"/>
          <p:cNvSpPr/>
          <p:nvPr/>
        </p:nvSpPr>
        <p:spPr>
          <a:xfrm>
            <a:off x="4978400" y="1655880"/>
            <a:ext cx="25805" cy="81606"/>
          </a:xfrm>
          <a:prstGeom prst="rect">
            <a:avLst/>
          </a:prstGeom>
          <a:blipFill>
            <a:blip r:embed="rId4" cstate="print"/>
            <a:stretch>
              <a:fillRect/>
            </a:stretch>
          </a:blipFill>
        </p:spPr>
        <p:txBody>
          <a:bodyPr wrap="square" lIns="0" tIns="0" rIns="0" bIns="0" rtlCol="0"/>
          <a:lstStyle/>
          <a:p>
            <a:endParaRPr/>
          </a:p>
        </p:txBody>
      </p:sp>
      <p:sp>
        <p:nvSpPr>
          <p:cNvPr id="16" name="object 16"/>
          <p:cNvSpPr/>
          <p:nvPr/>
        </p:nvSpPr>
        <p:spPr>
          <a:xfrm>
            <a:off x="4392548" y="1655880"/>
            <a:ext cx="25218" cy="137867"/>
          </a:xfrm>
          <a:prstGeom prst="rect">
            <a:avLst/>
          </a:prstGeom>
          <a:blipFill>
            <a:blip r:embed="rId5" cstate="print"/>
            <a:stretch>
              <a:fillRect/>
            </a:stretch>
          </a:blipFill>
        </p:spPr>
        <p:txBody>
          <a:bodyPr wrap="square" lIns="0" tIns="0" rIns="0" bIns="0" rtlCol="0"/>
          <a:lstStyle/>
          <a:p>
            <a:endParaRPr/>
          </a:p>
        </p:txBody>
      </p:sp>
      <p:graphicFrame>
        <p:nvGraphicFramePr>
          <p:cNvPr id="17" name="object 17"/>
          <p:cNvGraphicFramePr>
            <a:graphicFrameLocks noGrp="1"/>
          </p:cNvGraphicFramePr>
          <p:nvPr/>
        </p:nvGraphicFramePr>
        <p:xfrm>
          <a:off x="1969261" y="1001522"/>
          <a:ext cx="3594605" cy="827528"/>
        </p:xfrm>
        <a:graphic>
          <a:graphicData uri="http://schemas.openxmlformats.org/drawingml/2006/table">
            <a:tbl>
              <a:tblPr firstRow="1" bandRow="1">
                <a:tableStyleId>{2D5ABB26-0587-4C30-8999-92F81FD0307C}</a:tableStyleId>
              </a:tblPr>
              <a:tblGrid>
                <a:gridCol w="719708">
                  <a:extLst>
                    <a:ext uri="{9D8B030D-6E8A-4147-A177-3AD203B41FA5}">
                      <a16:colId xmlns:a16="http://schemas.microsoft.com/office/drawing/2014/main" xmlns="" val="20000"/>
                    </a:ext>
                  </a:extLst>
                </a:gridCol>
                <a:gridCol w="1066800">
                  <a:extLst>
                    <a:ext uri="{9D8B030D-6E8A-4147-A177-3AD203B41FA5}">
                      <a16:colId xmlns:a16="http://schemas.microsoft.com/office/drawing/2014/main" xmlns="" val="20001"/>
                    </a:ext>
                  </a:extLst>
                </a:gridCol>
                <a:gridCol w="445761">
                  <a:extLst>
                    <a:ext uri="{9D8B030D-6E8A-4147-A177-3AD203B41FA5}">
                      <a16:colId xmlns:a16="http://schemas.microsoft.com/office/drawing/2014/main" xmlns="" val="20002"/>
                    </a:ext>
                  </a:extLst>
                </a:gridCol>
                <a:gridCol w="1362336">
                  <a:extLst>
                    <a:ext uri="{9D8B030D-6E8A-4147-A177-3AD203B41FA5}">
                      <a16:colId xmlns:a16="http://schemas.microsoft.com/office/drawing/2014/main" xmlns="" val="20003"/>
                    </a:ext>
                  </a:extLst>
                </a:gridCol>
              </a:tblGrid>
              <a:tr h="137159">
                <a:tc>
                  <a:txBody>
                    <a:bodyPr/>
                    <a:lstStyle/>
                    <a:p>
                      <a:pPr>
                        <a:lnSpc>
                          <a:spcPct val="100000"/>
                        </a:lnSpc>
                        <a:spcBef>
                          <a:spcPts val="25"/>
                        </a:spcBef>
                      </a:pPr>
                      <a:endParaRPr sz="400" dirty="0">
                        <a:latin typeface="Times New Roman"/>
                        <a:cs typeface="Times New Roman"/>
                      </a:endParaRPr>
                    </a:p>
                    <a:p>
                      <a:pPr marL="10160">
                        <a:lnSpc>
                          <a:spcPct val="100000"/>
                        </a:lnSpc>
                      </a:pPr>
                      <a:r>
                        <a:rPr sz="450" b="1" spc="10" dirty="0">
                          <a:latin typeface="Calibri"/>
                          <a:cs typeface="Calibri"/>
                        </a:rPr>
                        <a:t>Cevaplar</a:t>
                      </a:r>
                      <a:endParaRPr sz="450" dirty="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a:lnSpc>
                          <a:spcPct val="100000"/>
                        </a:lnSpc>
                        <a:spcBef>
                          <a:spcPts val="25"/>
                        </a:spcBef>
                      </a:pPr>
                      <a:endParaRPr sz="400">
                        <a:latin typeface="Times New Roman"/>
                        <a:cs typeface="Times New Roman"/>
                      </a:endParaRPr>
                    </a:p>
                    <a:p>
                      <a:pPr marL="10160">
                        <a:lnSpc>
                          <a:spcPct val="100000"/>
                        </a:lnSpc>
                      </a:pPr>
                      <a:r>
                        <a:rPr sz="450" b="1" spc="-5" dirty="0">
                          <a:latin typeface="Calibri"/>
                          <a:cs typeface="Calibri"/>
                        </a:rPr>
                        <a:t>Ce</a:t>
                      </a:r>
                      <a:r>
                        <a:rPr sz="450" b="1" dirty="0">
                          <a:latin typeface="Calibri"/>
                          <a:cs typeface="Calibri"/>
                        </a:rPr>
                        <a:t>vap Sayısı</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a:lnSpc>
                          <a:spcPct val="100000"/>
                        </a:lnSpc>
                        <a:spcBef>
                          <a:spcPts val="25"/>
                        </a:spcBef>
                      </a:pPr>
                      <a:endParaRPr sz="400">
                        <a:latin typeface="Times New Roman"/>
                        <a:cs typeface="Times New Roman"/>
                      </a:endParaRPr>
                    </a:p>
                    <a:p>
                      <a:pPr algn="ctr">
                        <a:lnSpc>
                          <a:spcPct val="100000"/>
                        </a:lnSpc>
                      </a:pPr>
                      <a:r>
                        <a:rPr sz="450" b="1" dirty="0">
                          <a:latin typeface="Calibri"/>
                          <a:cs typeface="Calibri"/>
                        </a:rPr>
                        <a:t>Y</a:t>
                      </a:r>
                      <a:r>
                        <a:rPr sz="450" b="1" spc="-10" dirty="0">
                          <a:latin typeface="Calibri"/>
                          <a:cs typeface="Calibri"/>
                        </a:rPr>
                        <a:t>ü</a:t>
                      </a:r>
                      <a:r>
                        <a:rPr sz="450" b="1" dirty="0">
                          <a:latin typeface="Calibri"/>
                          <a:cs typeface="Calibri"/>
                        </a:rPr>
                        <a:t>z</a:t>
                      </a:r>
                      <a:r>
                        <a:rPr sz="450" b="1" spc="-5" dirty="0">
                          <a:latin typeface="Calibri"/>
                          <a:cs typeface="Calibri"/>
                        </a:rPr>
                        <a:t>d</a:t>
                      </a:r>
                      <a:r>
                        <a:rPr sz="450" b="1" dirty="0">
                          <a:latin typeface="Calibri"/>
                          <a:cs typeface="Calibri"/>
                        </a:rPr>
                        <a:t>e</a:t>
                      </a:r>
                      <a:r>
                        <a:rPr sz="450" b="1" spc="5" dirty="0">
                          <a:latin typeface="Calibri"/>
                          <a:cs typeface="Calibri"/>
                        </a:rPr>
                        <a:t> </a:t>
                      </a:r>
                      <a:r>
                        <a:rPr sz="450" b="1" dirty="0">
                          <a:latin typeface="Calibri"/>
                          <a:cs typeface="Calibri"/>
                        </a:rPr>
                        <a:t>O</a:t>
                      </a:r>
                      <a:r>
                        <a:rPr sz="450" b="1" spc="-5" dirty="0">
                          <a:latin typeface="Calibri"/>
                          <a:cs typeface="Calibri"/>
                        </a:rPr>
                        <a:t>r</a:t>
                      </a:r>
                      <a:r>
                        <a:rPr sz="450" b="1" dirty="0">
                          <a:latin typeface="Calibri"/>
                          <a:cs typeface="Calibri"/>
                        </a:rPr>
                        <a:t>a</a:t>
                      </a:r>
                      <a:r>
                        <a:rPr sz="450" b="1" spc="-10" dirty="0">
                          <a:latin typeface="Calibri"/>
                          <a:cs typeface="Calibri"/>
                        </a:rPr>
                        <a:t>n</a:t>
                      </a:r>
                      <a:r>
                        <a:rPr sz="450" b="1" dirty="0">
                          <a:latin typeface="Calibri"/>
                          <a:cs typeface="Calibri"/>
                        </a:rPr>
                        <a:t>ı</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rowSpan="7">
                  <a:txBody>
                    <a:bodyPr/>
                    <a:lstStyle/>
                    <a:p>
                      <a:pPr marL="359410">
                        <a:lnSpc>
                          <a:spcPct val="100000"/>
                        </a:lnSpc>
                        <a:spcBef>
                          <a:spcPts val="265"/>
                        </a:spcBef>
                      </a:pPr>
                      <a:r>
                        <a:rPr sz="300" b="1" spc="10" dirty="0">
                          <a:latin typeface="Calibri"/>
                          <a:cs typeface="Calibri"/>
                        </a:rPr>
                        <a:t>15,00%</a:t>
                      </a:r>
                      <a:endParaRPr sz="300" dirty="0">
                        <a:latin typeface="Calibri"/>
                        <a:cs typeface="Calibri"/>
                      </a:endParaRPr>
                    </a:p>
                    <a:p>
                      <a:pPr>
                        <a:lnSpc>
                          <a:spcPct val="100000"/>
                        </a:lnSpc>
                        <a:spcBef>
                          <a:spcPts val="15"/>
                        </a:spcBef>
                      </a:pPr>
                      <a:endParaRPr sz="250" dirty="0">
                        <a:latin typeface="Times New Roman"/>
                        <a:cs typeface="Times New Roman"/>
                      </a:endParaRPr>
                    </a:p>
                    <a:p>
                      <a:pPr marR="304165" algn="r">
                        <a:lnSpc>
                          <a:spcPct val="100000"/>
                        </a:lnSpc>
                      </a:pPr>
                      <a:r>
                        <a:rPr sz="300" b="1" spc="-5" dirty="0">
                          <a:latin typeface="Calibri"/>
                          <a:cs typeface="Calibri"/>
                        </a:rPr>
                        <a:t>25,00%</a:t>
                      </a:r>
                      <a:endParaRPr sz="300" dirty="0">
                        <a:latin typeface="Calibri"/>
                        <a:cs typeface="Calibri"/>
                      </a:endParaRPr>
                    </a:p>
                    <a:p>
                      <a:pPr>
                        <a:lnSpc>
                          <a:spcPct val="100000"/>
                        </a:lnSpc>
                      </a:pPr>
                      <a:endParaRPr sz="300" dirty="0">
                        <a:latin typeface="Times New Roman"/>
                        <a:cs typeface="Times New Roman"/>
                      </a:endParaRPr>
                    </a:p>
                    <a:p>
                      <a:pPr>
                        <a:lnSpc>
                          <a:spcPct val="100000"/>
                        </a:lnSpc>
                      </a:pPr>
                      <a:endParaRPr sz="300" dirty="0">
                        <a:latin typeface="Times New Roman"/>
                        <a:cs typeface="Times New Roman"/>
                      </a:endParaRPr>
                    </a:p>
                    <a:p>
                      <a:pPr>
                        <a:lnSpc>
                          <a:spcPct val="100000"/>
                        </a:lnSpc>
                      </a:pPr>
                      <a:endParaRPr sz="300" dirty="0">
                        <a:latin typeface="Times New Roman"/>
                        <a:cs typeface="Times New Roman"/>
                      </a:endParaRPr>
                    </a:p>
                    <a:p>
                      <a:pPr>
                        <a:lnSpc>
                          <a:spcPct val="100000"/>
                        </a:lnSpc>
                      </a:pPr>
                      <a:endParaRPr sz="300" dirty="0">
                        <a:latin typeface="Times New Roman"/>
                        <a:cs typeface="Times New Roman"/>
                      </a:endParaRPr>
                    </a:p>
                    <a:p>
                      <a:pPr>
                        <a:lnSpc>
                          <a:spcPct val="100000"/>
                        </a:lnSpc>
                        <a:spcBef>
                          <a:spcPts val="20"/>
                        </a:spcBef>
                      </a:pPr>
                      <a:endParaRPr sz="250" dirty="0">
                        <a:latin typeface="Times New Roman"/>
                        <a:cs typeface="Times New Roman"/>
                      </a:endParaRPr>
                    </a:p>
                    <a:p>
                      <a:pPr marR="216535" algn="r">
                        <a:lnSpc>
                          <a:spcPct val="100000"/>
                        </a:lnSpc>
                      </a:pPr>
                      <a:r>
                        <a:rPr sz="300" b="1" dirty="0">
                          <a:latin typeface="Calibri"/>
                          <a:cs typeface="Calibri"/>
                        </a:rPr>
                        <a:t>2</a:t>
                      </a:r>
                      <a:r>
                        <a:rPr sz="300" b="1" spc="-5" dirty="0">
                          <a:latin typeface="Calibri"/>
                          <a:cs typeface="Calibri"/>
                        </a:rPr>
                        <a:t>,</a:t>
                      </a:r>
                      <a:r>
                        <a:rPr sz="300" b="1" dirty="0">
                          <a:latin typeface="Calibri"/>
                          <a:cs typeface="Calibri"/>
                        </a:rPr>
                        <a:t>50%</a:t>
                      </a:r>
                      <a:endParaRPr sz="300" dirty="0">
                        <a:latin typeface="Calibri"/>
                        <a:cs typeface="Calibri"/>
                      </a:endParaRPr>
                    </a:p>
                    <a:p>
                      <a:pPr>
                        <a:lnSpc>
                          <a:spcPct val="100000"/>
                        </a:lnSpc>
                      </a:pPr>
                      <a:endParaRPr sz="300" dirty="0">
                        <a:latin typeface="Times New Roman"/>
                        <a:cs typeface="Times New Roman"/>
                      </a:endParaRPr>
                    </a:p>
                    <a:p>
                      <a:pPr>
                        <a:lnSpc>
                          <a:spcPct val="100000"/>
                        </a:lnSpc>
                        <a:spcBef>
                          <a:spcPts val="45"/>
                        </a:spcBef>
                      </a:pPr>
                      <a:endParaRPr sz="200" dirty="0">
                        <a:latin typeface="Times New Roman"/>
                        <a:cs typeface="Times New Roman"/>
                      </a:endParaRPr>
                    </a:p>
                    <a:p>
                      <a:pPr marL="168275">
                        <a:lnSpc>
                          <a:spcPts val="320"/>
                        </a:lnSpc>
                        <a:spcBef>
                          <a:spcPts val="5"/>
                        </a:spcBef>
                      </a:pPr>
                      <a:r>
                        <a:rPr sz="300" b="1" spc="10" dirty="0">
                          <a:latin typeface="Calibri"/>
                          <a:cs typeface="Calibri"/>
                        </a:rPr>
                        <a:t>50,00%</a:t>
                      </a:r>
                      <a:endParaRPr sz="300" dirty="0">
                        <a:latin typeface="Calibri"/>
                        <a:cs typeface="Calibri"/>
                      </a:endParaRPr>
                    </a:p>
                    <a:p>
                      <a:pPr marR="187325" algn="r">
                        <a:lnSpc>
                          <a:spcPts val="320"/>
                        </a:lnSpc>
                      </a:pPr>
                      <a:r>
                        <a:rPr sz="300" b="1" spc="-5" dirty="0">
                          <a:latin typeface="Calibri"/>
                          <a:cs typeface="Calibri"/>
                        </a:rPr>
                        <a:t>7,50%</a:t>
                      </a:r>
                      <a:endParaRPr sz="300" dirty="0">
                        <a:latin typeface="Calibri"/>
                        <a:cs typeface="Calibri"/>
                      </a:endParaRPr>
                    </a:p>
                    <a:p>
                      <a:pPr>
                        <a:lnSpc>
                          <a:spcPct val="100000"/>
                        </a:lnSpc>
                        <a:spcBef>
                          <a:spcPts val="10"/>
                        </a:spcBef>
                      </a:pPr>
                      <a:endParaRPr sz="350" dirty="0">
                        <a:latin typeface="Times New Roman"/>
                        <a:cs typeface="Times New Roman"/>
                      </a:endParaRPr>
                    </a:p>
                    <a:p>
                      <a:pPr marL="221615">
                        <a:lnSpc>
                          <a:spcPct val="100000"/>
                        </a:lnSpc>
                        <a:tabLst>
                          <a:tab pos="807720" algn="l"/>
                        </a:tabLst>
                      </a:pPr>
                      <a:r>
                        <a:rPr sz="300" b="1" spc="10" dirty="0">
                          <a:latin typeface="Calibri"/>
                          <a:cs typeface="Calibri"/>
                        </a:rPr>
                        <a:t>Kesinlikle</a:t>
                      </a:r>
                      <a:r>
                        <a:rPr sz="300" b="1" spc="20" dirty="0">
                          <a:latin typeface="Calibri"/>
                          <a:cs typeface="Calibri"/>
                        </a:rPr>
                        <a:t> </a:t>
                      </a:r>
                      <a:r>
                        <a:rPr sz="300" b="1" spc="10" dirty="0">
                          <a:latin typeface="Calibri"/>
                          <a:cs typeface="Calibri"/>
                        </a:rPr>
                        <a:t>Katılıyorum	Katılıyorum</a:t>
                      </a:r>
                      <a:endParaRPr sz="300" dirty="0">
                        <a:latin typeface="Calibri"/>
                        <a:cs typeface="Calibri"/>
                      </a:endParaRPr>
                    </a:p>
                    <a:p>
                      <a:pPr marL="221615" marR="302260">
                        <a:lnSpc>
                          <a:spcPct val="123300"/>
                        </a:lnSpc>
                        <a:tabLst>
                          <a:tab pos="807720" algn="l"/>
                        </a:tabLst>
                      </a:pPr>
                      <a:r>
                        <a:rPr sz="300" b="1" dirty="0">
                          <a:latin typeface="Calibri"/>
                          <a:cs typeface="Calibri"/>
                        </a:rPr>
                        <a:t>Kara</a:t>
                      </a:r>
                      <a:r>
                        <a:rPr sz="300" b="1" spc="-5" dirty="0">
                          <a:latin typeface="Calibri"/>
                          <a:cs typeface="Calibri"/>
                        </a:rPr>
                        <a:t>r</a:t>
                      </a:r>
                      <a:r>
                        <a:rPr sz="300" b="1" dirty="0">
                          <a:latin typeface="Calibri"/>
                          <a:cs typeface="Calibri"/>
                        </a:rPr>
                        <a:t>sızım	Katılmıy</a:t>
                      </a:r>
                      <a:r>
                        <a:rPr sz="300" b="1" spc="-5" dirty="0">
                          <a:latin typeface="Calibri"/>
                          <a:cs typeface="Calibri"/>
                        </a:rPr>
                        <a:t>o</a:t>
                      </a:r>
                      <a:r>
                        <a:rPr sz="300" b="1" dirty="0">
                          <a:latin typeface="Calibri"/>
                          <a:cs typeface="Calibri"/>
                        </a:rPr>
                        <a:t>r</a:t>
                      </a:r>
                      <a:r>
                        <a:rPr sz="300" b="1" spc="-5" dirty="0">
                          <a:latin typeface="Calibri"/>
                          <a:cs typeface="Calibri"/>
                        </a:rPr>
                        <a:t>u</a:t>
                      </a:r>
                      <a:r>
                        <a:rPr sz="300" b="1" dirty="0">
                          <a:latin typeface="Calibri"/>
                          <a:cs typeface="Calibri"/>
                        </a:rPr>
                        <a:t>m  </a:t>
                      </a:r>
                      <a:r>
                        <a:rPr sz="300" b="1" spc="10" dirty="0">
                          <a:latin typeface="Calibri"/>
                          <a:cs typeface="Calibri"/>
                        </a:rPr>
                        <a:t>Kesinlikle</a:t>
                      </a:r>
                      <a:r>
                        <a:rPr sz="300" b="1" spc="-15" dirty="0">
                          <a:latin typeface="Calibri"/>
                          <a:cs typeface="Calibri"/>
                        </a:rPr>
                        <a:t> </a:t>
                      </a:r>
                      <a:r>
                        <a:rPr sz="300" b="1" spc="10" dirty="0">
                          <a:latin typeface="Calibri"/>
                          <a:cs typeface="Calibri"/>
                        </a:rPr>
                        <a:t>Katılmıyorum</a:t>
                      </a:r>
                      <a:endParaRPr sz="300" dirty="0">
                        <a:latin typeface="Calibri"/>
                        <a:cs typeface="Calibri"/>
                      </a:endParaRPr>
                    </a:p>
                  </a:txBody>
                  <a:tcPr marL="0" marR="0" marT="0" marB="0">
                    <a:lnL w="3524">
                      <a:solidFill>
                        <a:srgbClr val="000000"/>
                      </a:solidFill>
                      <a:prstDash val="solid"/>
                    </a:lnL>
                    <a:lnR w="3524">
                      <a:solidFill>
                        <a:srgbClr val="000000"/>
                      </a:solidFill>
                      <a:prstDash val="solid"/>
                    </a:lnR>
                    <a:lnT w="3524">
                      <a:solidFill>
                        <a:srgbClr val="000000"/>
                      </a:solidFill>
                      <a:prstDash val="solid"/>
                    </a:lnT>
                    <a:lnB w="11160">
                      <a:solidFill>
                        <a:srgbClr val="000000"/>
                      </a:solidFill>
                      <a:prstDash val="solid"/>
                    </a:lnB>
                  </a:tcPr>
                </a:tc>
                <a:extLst>
                  <a:ext uri="{0D108BD9-81ED-4DB2-BD59-A6C34878D82A}">
                    <a16:rowId xmlns:a16="http://schemas.microsoft.com/office/drawing/2014/main" xmlns="" val="10000"/>
                  </a:ext>
                </a:extLst>
              </a:tr>
              <a:tr h="124968">
                <a:tc>
                  <a:txBody>
                    <a:bodyPr/>
                    <a:lstStyle/>
                    <a:p>
                      <a:pPr marL="10160">
                        <a:lnSpc>
                          <a:spcPct val="100000"/>
                        </a:lnSpc>
                        <a:spcBef>
                          <a:spcPts val="375"/>
                        </a:spcBef>
                      </a:pPr>
                      <a:r>
                        <a:rPr sz="450" spc="5" dirty="0">
                          <a:latin typeface="Calibri"/>
                          <a:cs typeface="Calibri"/>
                        </a:rPr>
                        <a:t>Kesinlikle</a:t>
                      </a:r>
                      <a:r>
                        <a:rPr sz="450" spc="-55" dirty="0">
                          <a:latin typeface="Calibri"/>
                          <a:cs typeface="Calibri"/>
                        </a:rPr>
                        <a:t> </a:t>
                      </a:r>
                      <a:r>
                        <a:rPr sz="450" spc="10" dirty="0">
                          <a:latin typeface="Calibri"/>
                          <a:cs typeface="Calibri"/>
                        </a:rPr>
                        <a:t>Katılıyorum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375"/>
                        </a:spcBef>
                      </a:pPr>
                      <a:r>
                        <a:rPr sz="450" dirty="0">
                          <a:latin typeface="Calibri"/>
                          <a:cs typeface="Calibri"/>
                        </a:rPr>
                        <a:t>3</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635" algn="ctr">
                        <a:lnSpc>
                          <a:spcPct val="100000"/>
                        </a:lnSpc>
                        <a:spcBef>
                          <a:spcPts val="375"/>
                        </a:spcBef>
                      </a:pPr>
                      <a:r>
                        <a:rPr sz="450" spc="10" dirty="0">
                          <a:latin typeface="Calibri"/>
                          <a:cs typeface="Calibri"/>
                        </a:rPr>
                        <a:t>7.50%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3524">
                      <a:solidFill>
                        <a:srgbClr val="000000"/>
                      </a:solidFill>
                      <a:prstDash val="solid"/>
                    </a:lnL>
                    <a:lnR w="3524">
                      <a:solidFill>
                        <a:srgbClr val="000000"/>
                      </a:solidFill>
                      <a:prstDash val="solid"/>
                    </a:lnR>
                    <a:lnT w="3524">
                      <a:solidFill>
                        <a:srgbClr val="000000"/>
                      </a:solidFill>
                      <a:prstDash val="solid"/>
                    </a:lnT>
                    <a:lnB w="11160">
                      <a:solidFill>
                        <a:srgbClr val="000000"/>
                      </a:solidFill>
                      <a:prstDash val="solid"/>
                    </a:lnB>
                  </a:tcPr>
                </a:tc>
                <a:extLst>
                  <a:ext uri="{0D108BD9-81ED-4DB2-BD59-A6C34878D82A}">
                    <a16:rowId xmlns:a16="http://schemas.microsoft.com/office/drawing/2014/main" xmlns="" val="10001"/>
                  </a:ext>
                </a:extLst>
              </a:tr>
              <a:tr h="111251">
                <a:tc>
                  <a:txBody>
                    <a:bodyPr/>
                    <a:lstStyle/>
                    <a:p>
                      <a:pPr marL="10160">
                        <a:lnSpc>
                          <a:spcPct val="100000"/>
                        </a:lnSpc>
                        <a:spcBef>
                          <a:spcPts val="270"/>
                        </a:spcBef>
                      </a:pPr>
                      <a:r>
                        <a:rPr sz="450" spc="10" dirty="0">
                          <a:latin typeface="Calibri"/>
                          <a:cs typeface="Calibri"/>
                        </a:rPr>
                        <a:t>Katılıyorum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270"/>
                        </a:spcBef>
                      </a:pPr>
                      <a:r>
                        <a:rPr sz="450" spc="10" dirty="0">
                          <a:latin typeface="Calibri"/>
                          <a:cs typeface="Calibri"/>
                        </a:rPr>
                        <a:t>20</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635" algn="ctr">
                        <a:lnSpc>
                          <a:spcPct val="100000"/>
                        </a:lnSpc>
                        <a:spcBef>
                          <a:spcPts val="270"/>
                        </a:spcBef>
                      </a:pPr>
                      <a:r>
                        <a:rPr sz="450" spc="10" dirty="0">
                          <a:latin typeface="Calibri"/>
                          <a:cs typeface="Calibri"/>
                        </a:rPr>
                        <a:t>50.00%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3524">
                      <a:solidFill>
                        <a:srgbClr val="000000"/>
                      </a:solidFill>
                      <a:prstDash val="solid"/>
                    </a:lnL>
                    <a:lnR w="3524">
                      <a:solidFill>
                        <a:srgbClr val="000000"/>
                      </a:solidFill>
                      <a:prstDash val="solid"/>
                    </a:lnR>
                    <a:lnT w="3524">
                      <a:solidFill>
                        <a:srgbClr val="000000"/>
                      </a:solidFill>
                      <a:prstDash val="solid"/>
                    </a:lnT>
                    <a:lnB w="11160">
                      <a:solidFill>
                        <a:srgbClr val="000000"/>
                      </a:solidFill>
                      <a:prstDash val="solid"/>
                    </a:lnB>
                  </a:tcPr>
                </a:tc>
                <a:extLst>
                  <a:ext uri="{0D108BD9-81ED-4DB2-BD59-A6C34878D82A}">
                    <a16:rowId xmlns:a16="http://schemas.microsoft.com/office/drawing/2014/main" xmlns="" val="10002"/>
                  </a:ext>
                </a:extLst>
              </a:tr>
              <a:tr h="120396">
                <a:tc>
                  <a:txBody>
                    <a:bodyPr/>
                    <a:lstStyle/>
                    <a:p>
                      <a:pPr marL="10160">
                        <a:lnSpc>
                          <a:spcPct val="100000"/>
                        </a:lnSpc>
                        <a:spcBef>
                          <a:spcPts val="340"/>
                        </a:spcBef>
                      </a:pPr>
                      <a:r>
                        <a:rPr sz="450" spc="10" dirty="0">
                          <a:latin typeface="Calibri"/>
                          <a:cs typeface="Calibri"/>
                        </a:rPr>
                        <a:t>Kararsızım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340"/>
                        </a:spcBef>
                      </a:pPr>
                      <a:r>
                        <a:rPr sz="450" dirty="0">
                          <a:latin typeface="Calibri"/>
                          <a:cs typeface="Calibri"/>
                        </a:rPr>
                        <a:t>6</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635" algn="ctr">
                        <a:lnSpc>
                          <a:spcPct val="100000"/>
                        </a:lnSpc>
                        <a:spcBef>
                          <a:spcPts val="340"/>
                        </a:spcBef>
                      </a:pPr>
                      <a:r>
                        <a:rPr sz="450" spc="10" dirty="0">
                          <a:latin typeface="Calibri"/>
                          <a:cs typeface="Calibri"/>
                        </a:rPr>
                        <a:t>15.00%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3524">
                      <a:solidFill>
                        <a:srgbClr val="000000"/>
                      </a:solidFill>
                      <a:prstDash val="solid"/>
                    </a:lnL>
                    <a:lnR w="3524">
                      <a:solidFill>
                        <a:srgbClr val="000000"/>
                      </a:solidFill>
                      <a:prstDash val="solid"/>
                    </a:lnR>
                    <a:lnT w="3524">
                      <a:solidFill>
                        <a:srgbClr val="000000"/>
                      </a:solidFill>
                      <a:prstDash val="solid"/>
                    </a:lnT>
                    <a:lnB w="11160">
                      <a:solidFill>
                        <a:srgbClr val="000000"/>
                      </a:solidFill>
                      <a:prstDash val="solid"/>
                    </a:lnB>
                  </a:tcPr>
                </a:tc>
                <a:extLst>
                  <a:ext uri="{0D108BD9-81ED-4DB2-BD59-A6C34878D82A}">
                    <a16:rowId xmlns:a16="http://schemas.microsoft.com/office/drawing/2014/main" xmlns="" val="10003"/>
                  </a:ext>
                </a:extLst>
              </a:tr>
              <a:tr h="111251">
                <a:tc>
                  <a:txBody>
                    <a:bodyPr/>
                    <a:lstStyle/>
                    <a:p>
                      <a:pPr marL="10160">
                        <a:lnSpc>
                          <a:spcPct val="100000"/>
                        </a:lnSpc>
                        <a:spcBef>
                          <a:spcPts val="270"/>
                        </a:spcBef>
                      </a:pPr>
                      <a:r>
                        <a:rPr sz="450" spc="10" dirty="0">
                          <a:latin typeface="Calibri"/>
                          <a:cs typeface="Calibri"/>
                        </a:rPr>
                        <a:t>Katılmıyorum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270"/>
                        </a:spcBef>
                      </a:pPr>
                      <a:r>
                        <a:rPr sz="450" spc="10" dirty="0">
                          <a:latin typeface="Calibri"/>
                          <a:cs typeface="Calibri"/>
                        </a:rPr>
                        <a:t>10</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635" algn="ctr">
                        <a:lnSpc>
                          <a:spcPct val="100000"/>
                        </a:lnSpc>
                        <a:spcBef>
                          <a:spcPts val="270"/>
                        </a:spcBef>
                      </a:pPr>
                      <a:r>
                        <a:rPr sz="450" spc="10" dirty="0">
                          <a:latin typeface="Calibri"/>
                          <a:cs typeface="Calibri"/>
                        </a:rPr>
                        <a:t>25.00%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3524">
                      <a:solidFill>
                        <a:srgbClr val="000000"/>
                      </a:solidFill>
                      <a:prstDash val="solid"/>
                    </a:lnL>
                    <a:lnR w="3524">
                      <a:solidFill>
                        <a:srgbClr val="000000"/>
                      </a:solidFill>
                      <a:prstDash val="solid"/>
                    </a:lnR>
                    <a:lnT w="3524">
                      <a:solidFill>
                        <a:srgbClr val="000000"/>
                      </a:solidFill>
                      <a:prstDash val="solid"/>
                    </a:lnT>
                    <a:lnB w="11160">
                      <a:solidFill>
                        <a:srgbClr val="000000"/>
                      </a:solidFill>
                      <a:prstDash val="solid"/>
                    </a:lnB>
                  </a:tcPr>
                </a:tc>
                <a:extLst>
                  <a:ext uri="{0D108BD9-81ED-4DB2-BD59-A6C34878D82A}">
                    <a16:rowId xmlns:a16="http://schemas.microsoft.com/office/drawing/2014/main" xmlns="" val="10004"/>
                  </a:ext>
                </a:extLst>
              </a:tr>
              <a:tr h="114300">
                <a:tc>
                  <a:txBody>
                    <a:bodyPr/>
                    <a:lstStyle/>
                    <a:p>
                      <a:pPr marL="10160">
                        <a:lnSpc>
                          <a:spcPct val="100000"/>
                        </a:lnSpc>
                        <a:spcBef>
                          <a:spcPts val="290"/>
                        </a:spcBef>
                      </a:pPr>
                      <a:r>
                        <a:rPr sz="450" spc="5" dirty="0">
                          <a:latin typeface="Calibri"/>
                          <a:cs typeface="Calibri"/>
                        </a:rPr>
                        <a:t>Kesinlikle</a:t>
                      </a:r>
                      <a:r>
                        <a:rPr sz="450" spc="-40" dirty="0">
                          <a:latin typeface="Calibri"/>
                          <a:cs typeface="Calibri"/>
                        </a:rPr>
                        <a:t> </a:t>
                      </a:r>
                      <a:r>
                        <a:rPr sz="450" spc="10" dirty="0">
                          <a:latin typeface="Calibri"/>
                          <a:cs typeface="Calibri"/>
                        </a:rPr>
                        <a:t>Katılmıyorum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290"/>
                        </a:spcBef>
                      </a:pPr>
                      <a:r>
                        <a:rPr sz="450" dirty="0">
                          <a:latin typeface="Calibri"/>
                          <a:cs typeface="Calibri"/>
                        </a:rPr>
                        <a:t>1</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635" algn="ctr">
                        <a:lnSpc>
                          <a:spcPct val="100000"/>
                        </a:lnSpc>
                        <a:spcBef>
                          <a:spcPts val="290"/>
                        </a:spcBef>
                      </a:pPr>
                      <a:r>
                        <a:rPr sz="450" spc="10" dirty="0">
                          <a:latin typeface="Calibri"/>
                          <a:cs typeface="Calibri"/>
                        </a:rPr>
                        <a:t>2.50%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3524">
                      <a:solidFill>
                        <a:srgbClr val="000000"/>
                      </a:solidFill>
                      <a:prstDash val="solid"/>
                    </a:lnL>
                    <a:lnR w="3524">
                      <a:solidFill>
                        <a:srgbClr val="000000"/>
                      </a:solidFill>
                      <a:prstDash val="solid"/>
                    </a:lnR>
                    <a:lnT w="3524">
                      <a:solidFill>
                        <a:srgbClr val="000000"/>
                      </a:solidFill>
                      <a:prstDash val="solid"/>
                    </a:lnT>
                    <a:lnB w="11160">
                      <a:solidFill>
                        <a:srgbClr val="000000"/>
                      </a:solidFill>
                      <a:prstDash val="solid"/>
                    </a:lnB>
                  </a:tcPr>
                </a:tc>
                <a:extLst>
                  <a:ext uri="{0D108BD9-81ED-4DB2-BD59-A6C34878D82A}">
                    <a16:rowId xmlns:a16="http://schemas.microsoft.com/office/drawing/2014/main" xmlns="" val="10005"/>
                  </a:ext>
                </a:extLst>
              </a:tr>
              <a:tr h="108203">
                <a:tc>
                  <a:txBody>
                    <a:bodyPr/>
                    <a:lstStyle/>
                    <a:p>
                      <a:pPr marL="10160">
                        <a:lnSpc>
                          <a:spcPct val="100000"/>
                        </a:lnSpc>
                        <a:spcBef>
                          <a:spcPts val="245"/>
                        </a:spcBef>
                      </a:pPr>
                      <a:r>
                        <a:rPr sz="450" b="1" spc="10" dirty="0">
                          <a:latin typeface="Calibri"/>
                          <a:cs typeface="Calibri"/>
                        </a:rPr>
                        <a:t>Toplam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245"/>
                        </a:spcBef>
                      </a:pPr>
                      <a:r>
                        <a:rPr sz="450" b="1" spc="10" dirty="0">
                          <a:latin typeface="Calibri"/>
                          <a:cs typeface="Calibri"/>
                        </a:rPr>
                        <a:t>40</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3175" algn="ctr">
                        <a:lnSpc>
                          <a:spcPct val="100000"/>
                        </a:lnSpc>
                        <a:spcBef>
                          <a:spcPts val="245"/>
                        </a:spcBef>
                      </a:pPr>
                      <a:r>
                        <a:rPr sz="450" b="1" spc="10" dirty="0">
                          <a:latin typeface="Calibri"/>
                          <a:cs typeface="Calibri"/>
                        </a:rPr>
                        <a:t>100.00%</a:t>
                      </a:r>
                      <a:endParaRPr sz="450" dirty="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3524">
                      <a:solidFill>
                        <a:srgbClr val="000000"/>
                      </a:solidFill>
                      <a:prstDash val="solid"/>
                    </a:lnL>
                    <a:lnR w="3524">
                      <a:solidFill>
                        <a:srgbClr val="000000"/>
                      </a:solidFill>
                      <a:prstDash val="solid"/>
                    </a:lnR>
                    <a:lnT w="3524">
                      <a:solidFill>
                        <a:srgbClr val="000000"/>
                      </a:solidFill>
                      <a:prstDash val="solid"/>
                    </a:lnT>
                    <a:lnB w="11160">
                      <a:solidFill>
                        <a:srgbClr val="000000"/>
                      </a:solidFill>
                      <a:prstDash val="solid"/>
                    </a:lnB>
                  </a:tcPr>
                </a:tc>
                <a:extLst>
                  <a:ext uri="{0D108BD9-81ED-4DB2-BD59-A6C34878D82A}">
                    <a16:rowId xmlns:a16="http://schemas.microsoft.com/office/drawing/2014/main" xmlns="" val="10006"/>
                  </a:ext>
                </a:extLst>
              </a:tr>
            </a:tbl>
          </a:graphicData>
        </a:graphic>
      </p:graphicFrame>
      <p:sp>
        <p:nvSpPr>
          <p:cNvPr id="18" name="object 18"/>
          <p:cNvSpPr/>
          <p:nvPr/>
        </p:nvSpPr>
        <p:spPr>
          <a:xfrm>
            <a:off x="4222241" y="2209507"/>
            <a:ext cx="1346327" cy="835952"/>
          </a:xfrm>
          <a:prstGeom prst="rect">
            <a:avLst/>
          </a:prstGeom>
          <a:blipFill>
            <a:blip r:embed="rId6" cstate="print"/>
            <a:stretch>
              <a:fillRect/>
            </a:stretch>
          </a:blipFill>
        </p:spPr>
        <p:txBody>
          <a:bodyPr wrap="square" lIns="0" tIns="0" rIns="0" bIns="0" rtlCol="0"/>
          <a:lstStyle/>
          <a:p>
            <a:endParaRPr/>
          </a:p>
        </p:txBody>
      </p:sp>
      <p:sp>
        <p:nvSpPr>
          <p:cNvPr id="19" name="object 19"/>
          <p:cNvSpPr/>
          <p:nvPr/>
        </p:nvSpPr>
        <p:spPr>
          <a:xfrm>
            <a:off x="4399279" y="2228138"/>
            <a:ext cx="744042" cy="682574"/>
          </a:xfrm>
          <a:prstGeom prst="rect">
            <a:avLst/>
          </a:prstGeom>
          <a:blipFill>
            <a:blip r:embed="rId7" cstate="print"/>
            <a:stretch>
              <a:fillRect/>
            </a:stretch>
          </a:blipFill>
        </p:spPr>
        <p:txBody>
          <a:bodyPr wrap="square" lIns="0" tIns="0" rIns="0" bIns="0" rtlCol="0"/>
          <a:lstStyle/>
          <a:p>
            <a:endParaRPr/>
          </a:p>
        </p:txBody>
      </p:sp>
      <p:sp>
        <p:nvSpPr>
          <p:cNvPr id="20" name="object 20"/>
          <p:cNvSpPr/>
          <p:nvPr/>
        </p:nvSpPr>
        <p:spPr>
          <a:xfrm>
            <a:off x="5023611" y="2763139"/>
            <a:ext cx="74295" cy="17780"/>
          </a:xfrm>
          <a:custGeom>
            <a:avLst/>
            <a:gdLst/>
            <a:ahLst/>
            <a:cxnLst/>
            <a:rect l="l" t="t" r="r" b="b"/>
            <a:pathLst>
              <a:path w="74295" h="17780">
                <a:moveTo>
                  <a:pt x="0" y="0"/>
                </a:moveTo>
                <a:lnTo>
                  <a:pt x="52959" y="17271"/>
                </a:lnTo>
                <a:lnTo>
                  <a:pt x="74167" y="17271"/>
                </a:lnTo>
              </a:path>
            </a:pathLst>
          </a:custGeom>
          <a:ln w="3524">
            <a:solidFill>
              <a:srgbClr val="000000"/>
            </a:solidFill>
          </a:ln>
        </p:spPr>
        <p:txBody>
          <a:bodyPr wrap="square" lIns="0" tIns="0" rIns="0" bIns="0" rtlCol="0"/>
          <a:lstStyle/>
          <a:p>
            <a:endParaRPr/>
          </a:p>
        </p:txBody>
      </p:sp>
      <p:sp>
        <p:nvSpPr>
          <p:cNvPr id="21" name="object 21"/>
          <p:cNvSpPr/>
          <p:nvPr/>
        </p:nvSpPr>
        <p:spPr>
          <a:xfrm>
            <a:off x="4891659" y="2309622"/>
            <a:ext cx="42545" cy="9525"/>
          </a:xfrm>
          <a:custGeom>
            <a:avLst/>
            <a:gdLst/>
            <a:ahLst/>
            <a:cxnLst/>
            <a:rect l="l" t="t" r="r" b="b"/>
            <a:pathLst>
              <a:path w="42545" h="9525">
                <a:moveTo>
                  <a:pt x="0" y="9017"/>
                </a:moveTo>
                <a:lnTo>
                  <a:pt x="21336" y="0"/>
                </a:lnTo>
                <a:lnTo>
                  <a:pt x="42163" y="0"/>
                </a:lnTo>
              </a:path>
            </a:pathLst>
          </a:custGeom>
          <a:ln w="3524">
            <a:solidFill>
              <a:srgbClr val="000000"/>
            </a:solidFill>
          </a:ln>
        </p:spPr>
        <p:txBody>
          <a:bodyPr wrap="square" lIns="0" tIns="0" rIns="0" bIns="0" rtlCol="0"/>
          <a:lstStyle/>
          <a:p>
            <a:endParaRPr/>
          </a:p>
        </p:txBody>
      </p:sp>
      <p:sp>
        <p:nvSpPr>
          <p:cNvPr id="22" name="object 22"/>
          <p:cNvSpPr/>
          <p:nvPr/>
        </p:nvSpPr>
        <p:spPr>
          <a:xfrm>
            <a:off x="5126863" y="2612389"/>
            <a:ext cx="43180" cy="21590"/>
          </a:xfrm>
          <a:custGeom>
            <a:avLst/>
            <a:gdLst/>
            <a:ahLst/>
            <a:cxnLst/>
            <a:rect l="l" t="t" r="r" b="b"/>
            <a:pathLst>
              <a:path w="43179" h="21589">
                <a:moveTo>
                  <a:pt x="0" y="21208"/>
                </a:moveTo>
                <a:lnTo>
                  <a:pt x="21844" y="0"/>
                </a:lnTo>
                <a:lnTo>
                  <a:pt x="42799" y="0"/>
                </a:lnTo>
              </a:path>
            </a:pathLst>
          </a:custGeom>
          <a:ln w="3524">
            <a:solidFill>
              <a:srgbClr val="000000"/>
            </a:solidFill>
          </a:ln>
        </p:spPr>
        <p:txBody>
          <a:bodyPr wrap="square" lIns="0" tIns="0" rIns="0" bIns="0" rtlCol="0"/>
          <a:lstStyle/>
          <a:p>
            <a:endParaRPr/>
          </a:p>
        </p:txBody>
      </p:sp>
      <p:sp>
        <p:nvSpPr>
          <p:cNvPr id="23" name="object 23"/>
          <p:cNvSpPr/>
          <p:nvPr/>
        </p:nvSpPr>
        <p:spPr>
          <a:xfrm>
            <a:off x="4339335" y="2864065"/>
            <a:ext cx="1155700" cy="161925"/>
          </a:xfrm>
          <a:custGeom>
            <a:avLst/>
            <a:gdLst/>
            <a:ahLst/>
            <a:cxnLst/>
            <a:rect l="l" t="t" r="r" b="b"/>
            <a:pathLst>
              <a:path w="1155700" h="161925">
                <a:moveTo>
                  <a:pt x="0" y="161582"/>
                </a:moveTo>
                <a:lnTo>
                  <a:pt x="1155090" y="161582"/>
                </a:lnTo>
                <a:lnTo>
                  <a:pt x="1155090" y="0"/>
                </a:lnTo>
                <a:lnTo>
                  <a:pt x="0" y="0"/>
                </a:lnTo>
                <a:lnTo>
                  <a:pt x="0" y="161582"/>
                </a:lnTo>
                <a:close/>
              </a:path>
            </a:pathLst>
          </a:custGeom>
          <a:ln w="3524">
            <a:solidFill>
              <a:srgbClr val="4F81BC"/>
            </a:solidFill>
          </a:ln>
        </p:spPr>
        <p:txBody>
          <a:bodyPr wrap="square" lIns="0" tIns="0" rIns="0" bIns="0" rtlCol="0"/>
          <a:lstStyle/>
          <a:p>
            <a:endParaRPr/>
          </a:p>
        </p:txBody>
      </p:sp>
      <p:sp>
        <p:nvSpPr>
          <p:cNvPr id="24" name="object 24"/>
          <p:cNvSpPr/>
          <p:nvPr/>
        </p:nvSpPr>
        <p:spPr>
          <a:xfrm>
            <a:off x="4981194" y="2877708"/>
            <a:ext cx="25218" cy="79359"/>
          </a:xfrm>
          <a:prstGeom prst="rect">
            <a:avLst/>
          </a:prstGeom>
          <a:blipFill>
            <a:blip r:embed="rId8" cstate="print"/>
            <a:stretch>
              <a:fillRect/>
            </a:stretch>
          </a:blipFill>
        </p:spPr>
        <p:txBody>
          <a:bodyPr wrap="square" lIns="0" tIns="0" rIns="0" bIns="0" rtlCol="0"/>
          <a:lstStyle/>
          <a:p>
            <a:endParaRPr/>
          </a:p>
        </p:txBody>
      </p:sp>
      <p:sp>
        <p:nvSpPr>
          <p:cNvPr id="25" name="object 25"/>
          <p:cNvSpPr/>
          <p:nvPr/>
        </p:nvSpPr>
        <p:spPr>
          <a:xfrm>
            <a:off x="4403852" y="2877708"/>
            <a:ext cx="25218" cy="133461"/>
          </a:xfrm>
          <a:prstGeom prst="rect">
            <a:avLst/>
          </a:prstGeom>
          <a:blipFill>
            <a:blip r:embed="rId9" cstate="print"/>
            <a:stretch>
              <a:fillRect/>
            </a:stretch>
          </a:blipFill>
        </p:spPr>
        <p:txBody>
          <a:bodyPr wrap="square" lIns="0" tIns="0" rIns="0" bIns="0" rtlCol="0"/>
          <a:lstStyle/>
          <a:p>
            <a:endParaRPr/>
          </a:p>
        </p:txBody>
      </p:sp>
      <p:sp>
        <p:nvSpPr>
          <p:cNvPr id="26" name="object 26"/>
          <p:cNvSpPr/>
          <p:nvPr/>
        </p:nvSpPr>
        <p:spPr>
          <a:xfrm>
            <a:off x="4199128" y="3422993"/>
            <a:ext cx="1365377" cy="855129"/>
          </a:xfrm>
          <a:prstGeom prst="rect">
            <a:avLst/>
          </a:prstGeom>
          <a:blipFill>
            <a:blip r:embed="rId10" cstate="print"/>
            <a:stretch>
              <a:fillRect/>
            </a:stretch>
          </a:blipFill>
        </p:spPr>
        <p:txBody>
          <a:bodyPr wrap="square" lIns="0" tIns="0" rIns="0" bIns="0" rtlCol="0"/>
          <a:lstStyle/>
          <a:p>
            <a:endParaRPr/>
          </a:p>
        </p:txBody>
      </p:sp>
      <p:sp>
        <p:nvSpPr>
          <p:cNvPr id="27" name="object 27"/>
          <p:cNvSpPr/>
          <p:nvPr/>
        </p:nvSpPr>
        <p:spPr>
          <a:xfrm>
            <a:off x="4384040" y="3428644"/>
            <a:ext cx="834821" cy="769975"/>
          </a:xfrm>
          <a:prstGeom prst="rect">
            <a:avLst/>
          </a:prstGeom>
          <a:blipFill>
            <a:blip r:embed="rId11" cstate="print"/>
            <a:stretch>
              <a:fillRect/>
            </a:stretch>
          </a:blipFill>
        </p:spPr>
        <p:txBody>
          <a:bodyPr wrap="square" lIns="0" tIns="0" rIns="0" bIns="0" rtlCol="0"/>
          <a:lstStyle/>
          <a:p>
            <a:endParaRPr/>
          </a:p>
        </p:txBody>
      </p:sp>
      <p:sp>
        <p:nvSpPr>
          <p:cNvPr id="28" name="object 28"/>
          <p:cNvSpPr/>
          <p:nvPr/>
        </p:nvSpPr>
        <p:spPr>
          <a:xfrm>
            <a:off x="4909184" y="4092955"/>
            <a:ext cx="125730" cy="12065"/>
          </a:xfrm>
          <a:custGeom>
            <a:avLst/>
            <a:gdLst/>
            <a:ahLst/>
            <a:cxnLst/>
            <a:rect l="l" t="t" r="r" b="b"/>
            <a:pathLst>
              <a:path w="125729" h="12064">
                <a:moveTo>
                  <a:pt x="0" y="0"/>
                </a:moveTo>
                <a:lnTo>
                  <a:pt x="104139" y="11811"/>
                </a:lnTo>
                <a:lnTo>
                  <a:pt x="125475" y="11811"/>
                </a:lnTo>
              </a:path>
            </a:pathLst>
          </a:custGeom>
          <a:ln w="3524">
            <a:solidFill>
              <a:srgbClr val="000000"/>
            </a:solidFill>
          </a:ln>
        </p:spPr>
        <p:txBody>
          <a:bodyPr wrap="square" lIns="0" tIns="0" rIns="0" bIns="0" rtlCol="0"/>
          <a:lstStyle/>
          <a:p>
            <a:endParaRPr/>
          </a:p>
        </p:txBody>
      </p:sp>
      <p:sp>
        <p:nvSpPr>
          <p:cNvPr id="29" name="object 29"/>
          <p:cNvSpPr/>
          <p:nvPr/>
        </p:nvSpPr>
        <p:spPr>
          <a:xfrm>
            <a:off x="4446270" y="3656329"/>
            <a:ext cx="0" cy="52069"/>
          </a:xfrm>
          <a:custGeom>
            <a:avLst/>
            <a:gdLst/>
            <a:ahLst/>
            <a:cxnLst/>
            <a:rect l="l" t="t" r="r" b="b"/>
            <a:pathLst>
              <a:path h="52070">
                <a:moveTo>
                  <a:pt x="0" y="51689"/>
                </a:moveTo>
                <a:lnTo>
                  <a:pt x="0" y="20955"/>
                </a:lnTo>
                <a:lnTo>
                  <a:pt x="0" y="0"/>
                </a:lnTo>
              </a:path>
            </a:pathLst>
          </a:custGeom>
          <a:ln w="3524">
            <a:solidFill>
              <a:srgbClr val="000000"/>
            </a:solidFill>
          </a:ln>
        </p:spPr>
        <p:txBody>
          <a:bodyPr wrap="square" lIns="0" tIns="0" rIns="0" bIns="0" rtlCol="0"/>
          <a:lstStyle/>
          <a:p>
            <a:endParaRPr/>
          </a:p>
        </p:txBody>
      </p:sp>
      <p:sp>
        <p:nvSpPr>
          <p:cNvPr id="30" name="object 30"/>
          <p:cNvSpPr/>
          <p:nvPr/>
        </p:nvSpPr>
        <p:spPr>
          <a:xfrm>
            <a:off x="5019675" y="3536188"/>
            <a:ext cx="0" cy="46990"/>
          </a:xfrm>
          <a:custGeom>
            <a:avLst/>
            <a:gdLst/>
            <a:ahLst/>
            <a:cxnLst/>
            <a:rect l="l" t="t" r="r" b="b"/>
            <a:pathLst>
              <a:path h="46989">
                <a:moveTo>
                  <a:pt x="-1762" y="23240"/>
                </a:moveTo>
                <a:lnTo>
                  <a:pt x="1762" y="23240"/>
                </a:lnTo>
              </a:path>
            </a:pathLst>
          </a:custGeom>
          <a:ln w="46481">
            <a:solidFill>
              <a:srgbClr val="000000"/>
            </a:solidFill>
          </a:ln>
        </p:spPr>
        <p:txBody>
          <a:bodyPr wrap="square" lIns="0" tIns="0" rIns="0" bIns="0" rtlCol="0"/>
          <a:lstStyle/>
          <a:p>
            <a:endParaRPr/>
          </a:p>
        </p:txBody>
      </p:sp>
      <p:sp>
        <p:nvSpPr>
          <p:cNvPr id="31" name="object 31"/>
          <p:cNvSpPr/>
          <p:nvPr/>
        </p:nvSpPr>
        <p:spPr>
          <a:xfrm>
            <a:off x="5175630" y="3710178"/>
            <a:ext cx="43815" cy="29209"/>
          </a:xfrm>
          <a:custGeom>
            <a:avLst/>
            <a:gdLst/>
            <a:ahLst/>
            <a:cxnLst/>
            <a:rect l="l" t="t" r="r" b="b"/>
            <a:pathLst>
              <a:path w="43814" h="29210">
                <a:moveTo>
                  <a:pt x="0" y="28829"/>
                </a:moveTo>
                <a:lnTo>
                  <a:pt x="22733" y="0"/>
                </a:lnTo>
                <a:lnTo>
                  <a:pt x="43688" y="0"/>
                </a:lnTo>
              </a:path>
            </a:pathLst>
          </a:custGeom>
          <a:ln w="3524">
            <a:solidFill>
              <a:srgbClr val="000000"/>
            </a:solidFill>
          </a:ln>
        </p:spPr>
        <p:txBody>
          <a:bodyPr wrap="square" lIns="0" tIns="0" rIns="0" bIns="0" rtlCol="0"/>
          <a:lstStyle/>
          <a:p>
            <a:endParaRPr/>
          </a:p>
        </p:txBody>
      </p:sp>
      <p:sp>
        <p:nvSpPr>
          <p:cNvPr id="32" name="object 32"/>
          <p:cNvSpPr/>
          <p:nvPr/>
        </p:nvSpPr>
        <p:spPr>
          <a:xfrm>
            <a:off x="4317619" y="4101503"/>
            <a:ext cx="1172210" cy="156845"/>
          </a:xfrm>
          <a:custGeom>
            <a:avLst/>
            <a:gdLst/>
            <a:ahLst/>
            <a:cxnLst/>
            <a:rect l="l" t="t" r="r" b="b"/>
            <a:pathLst>
              <a:path w="1172210" h="156845">
                <a:moveTo>
                  <a:pt x="0" y="156298"/>
                </a:moveTo>
                <a:lnTo>
                  <a:pt x="1171981" y="156298"/>
                </a:lnTo>
                <a:lnTo>
                  <a:pt x="1171981" y="0"/>
                </a:lnTo>
                <a:lnTo>
                  <a:pt x="0" y="0"/>
                </a:lnTo>
                <a:lnTo>
                  <a:pt x="0" y="156298"/>
                </a:lnTo>
                <a:close/>
              </a:path>
            </a:pathLst>
          </a:custGeom>
          <a:ln w="3524">
            <a:solidFill>
              <a:srgbClr val="4F81BC"/>
            </a:solidFill>
          </a:ln>
        </p:spPr>
        <p:txBody>
          <a:bodyPr wrap="square" lIns="0" tIns="0" rIns="0" bIns="0" rtlCol="0"/>
          <a:lstStyle/>
          <a:p>
            <a:endParaRPr/>
          </a:p>
        </p:txBody>
      </p:sp>
      <p:sp>
        <p:nvSpPr>
          <p:cNvPr id="33" name="object 33"/>
          <p:cNvSpPr/>
          <p:nvPr/>
        </p:nvSpPr>
        <p:spPr>
          <a:xfrm>
            <a:off x="4972177" y="4114394"/>
            <a:ext cx="25218" cy="77621"/>
          </a:xfrm>
          <a:prstGeom prst="rect">
            <a:avLst/>
          </a:prstGeom>
          <a:blipFill>
            <a:blip r:embed="rId12" cstate="print"/>
            <a:stretch>
              <a:fillRect/>
            </a:stretch>
          </a:blipFill>
        </p:spPr>
        <p:txBody>
          <a:bodyPr wrap="square" lIns="0" tIns="0" rIns="0" bIns="0" rtlCol="0"/>
          <a:lstStyle/>
          <a:p>
            <a:endParaRPr/>
          </a:p>
        </p:txBody>
      </p:sp>
      <p:sp>
        <p:nvSpPr>
          <p:cNvPr id="34" name="object 34"/>
          <p:cNvSpPr/>
          <p:nvPr/>
        </p:nvSpPr>
        <p:spPr>
          <a:xfrm>
            <a:off x="4386326" y="4114394"/>
            <a:ext cx="25218" cy="129437"/>
          </a:xfrm>
          <a:prstGeom prst="rect">
            <a:avLst/>
          </a:prstGeom>
          <a:blipFill>
            <a:blip r:embed="rId13" cstate="print"/>
            <a:stretch>
              <a:fillRect/>
            </a:stretch>
          </a:blipFill>
        </p:spPr>
        <p:txBody>
          <a:bodyPr wrap="square" lIns="0" tIns="0" rIns="0" bIns="0" rtlCol="0"/>
          <a:lstStyle/>
          <a:p>
            <a:endParaRPr/>
          </a:p>
        </p:txBody>
      </p:sp>
      <p:sp>
        <p:nvSpPr>
          <p:cNvPr id="35" name="object 35"/>
          <p:cNvSpPr/>
          <p:nvPr/>
        </p:nvSpPr>
        <p:spPr>
          <a:xfrm>
            <a:off x="4201921" y="4655705"/>
            <a:ext cx="1362583" cy="863587"/>
          </a:xfrm>
          <a:prstGeom prst="rect">
            <a:avLst/>
          </a:prstGeom>
          <a:blipFill>
            <a:blip r:embed="rId14" cstate="print"/>
            <a:stretch>
              <a:fillRect/>
            </a:stretch>
          </a:blipFill>
        </p:spPr>
        <p:txBody>
          <a:bodyPr wrap="square" lIns="0" tIns="0" rIns="0" bIns="0" rtlCol="0"/>
          <a:lstStyle/>
          <a:p>
            <a:endParaRPr/>
          </a:p>
        </p:txBody>
      </p:sp>
      <p:sp>
        <p:nvSpPr>
          <p:cNvPr id="36" name="object 36"/>
          <p:cNvSpPr/>
          <p:nvPr/>
        </p:nvSpPr>
        <p:spPr>
          <a:xfrm>
            <a:off x="4349115" y="4661306"/>
            <a:ext cx="843851" cy="780135"/>
          </a:xfrm>
          <a:prstGeom prst="rect">
            <a:avLst/>
          </a:prstGeom>
          <a:blipFill>
            <a:blip r:embed="rId15" cstate="print"/>
            <a:stretch>
              <a:fillRect/>
            </a:stretch>
          </a:blipFill>
        </p:spPr>
        <p:txBody>
          <a:bodyPr wrap="square" lIns="0" tIns="0" rIns="0" bIns="0" rtlCol="0"/>
          <a:lstStyle/>
          <a:p>
            <a:endParaRPr/>
          </a:p>
        </p:txBody>
      </p:sp>
      <p:sp>
        <p:nvSpPr>
          <p:cNvPr id="37" name="object 37"/>
          <p:cNvSpPr/>
          <p:nvPr/>
        </p:nvSpPr>
        <p:spPr>
          <a:xfrm>
            <a:off x="4978780" y="5301741"/>
            <a:ext cx="79375" cy="5080"/>
          </a:xfrm>
          <a:custGeom>
            <a:avLst/>
            <a:gdLst/>
            <a:ahLst/>
            <a:cxnLst/>
            <a:rect l="l" t="t" r="r" b="b"/>
            <a:pathLst>
              <a:path w="79375" h="5079">
                <a:moveTo>
                  <a:pt x="0" y="4699"/>
                </a:moveTo>
                <a:lnTo>
                  <a:pt x="58293" y="0"/>
                </a:lnTo>
                <a:lnTo>
                  <a:pt x="79248" y="0"/>
                </a:lnTo>
              </a:path>
            </a:pathLst>
          </a:custGeom>
          <a:ln w="3524">
            <a:solidFill>
              <a:srgbClr val="000000"/>
            </a:solidFill>
          </a:ln>
        </p:spPr>
        <p:txBody>
          <a:bodyPr wrap="square" lIns="0" tIns="0" rIns="0" bIns="0" rtlCol="0"/>
          <a:lstStyle/>
          <a:p>
            <a:endParaRPr/>
          </a:p>
        </p:txBody>
      </p:sp>
      <p:sp>
        <p:nvSpPr>
          <p:cNvPr id="38" name="object 38"/>
          <p:cNvSpPr/>
          <p:nvPr/>
        </p:nvSpPr>
        <p:spPr>
          <a:xfrm>
            <a:off x="4396359" y="4939538"/>
            <a:ext cx="0" cy="60325"/>
          </a:xfrm>
          <a:custGeom>
            <a:avLst/>
            <a:gdLst/>
            <a:ahLst/>
            <a:cxnLst/>
            <a:rect l="l" t="t" r="r" b="b"/>
            <a:pathLst>
              <a:path h="60325">
                <a:moveTo>
                  <a:pt x="0" y="59944"/>
                </a:moveTo>
                <a:lnTo>
                  <a:pt x="0" y="21209"/>
                </a:lnTo>
                <a:lnTo>
                  <a:pt x="0" y="0"/>
                </a:lnTo>
              </a:path>
            </a:pathLst>
          </a:custGeom>
          <a:ln w="3524">
            <a:solidFill>
              <a:srgbClr val="000000"/>
            </a:solidFill>
          </a:ln>
        </p:spPr>
        <p:txBody>
          <a:bodyPr wrap="square" lIns="0" tIns="0" rIns="0" bIns="0" rtlCol="0"/>
          <a:lstStyle/>
          <a:p>
            <a:endParaRPr/>
          </a:p>
        </p:txBody>
      </p:sp>
      <p:sp>
        <p:nvSpPr>
          <p:cNvPr id="39" name="object 39"/>
          <p:cNvSpPr/>
          <p:nvPr/>
        </p:nvSpPr>
        <p:spPr>
          <a:xfrm>
            <a:off x="4843653" y="4761103"/>
            <a:ext cx="36830" cy="10160"/>
          </a:xfrm>
          <a:custGeom>
            <a:avLst/>
            <a:gdLst/>
            <a:ahLst/>
            <a:cxnLst/>
            <a:rect l="l" t="t" r="r" b="b"/>
            <a:pathLst>
              <a:path w="36829" h="10160">
                <a:moveTo>
                  <a:pt x="0" y="9906"/>
                </a:moveTo>
                <a:lnTo>
                  <a:pt x="15748" y="0"/>
                </a:lnTo>
                <a:lnTo>
                  <a:pt x="36702" y="0"/>
                </a:lnTo>
              </a:path>
            </a:pathLst>
          </a:custGeom>
          <a:ln w="3524">
            <a:solidFill>
              <a:srgbClr val="000000"/>
            </a:solidFill>
          </a:ln>
        </p:spPr>
        <p:txBody>
          <a:bodyPr wrap="square" lIns="0" tIns="0" rIns="0" bIns="0" rtlCol="0"/>
          <a:lstStyle/>
          <a:p>
            <a:endParaRPr/>
          </a:p>
        </p:txBody>
      </p:sp>
      <p:sp>
        <p:nvSpPr>
          <p:cNvPr id="40" name="object 40"/>
          <p:cNvSpPr/>
          <p:nvPr/>
        </p:nvSpPr>
        <p:spPr>
          <a:xfrm>
            <a:off x="5140833" y="5116067"/>
            <a:ext cx="44450" cy="20955"/>
          </a:xfrm>
          <a:custGeom>
            <a:avLst/>
            <a:gdLst/>
            <a:ahLst/>
            <a:cxnLst/>
            <a:rect l="l" t="t" r="r" b="b"/>
            <a:pathLst>
              <a:path w="44450" h="20954">
                <a:moveTo>
                  <a:pt x="0" y="20447"/>
                </a:moveTo>
                <a:lnTo>
                  <a:pt x="23113" y="0"/>
                </a:lnTo>
                <a:lnTo>
                  <a:pt x="44068" y="0"/>
                </a:lnTo>
              </a:path>
            </a:pathLst>
          </a:custGeom>
          <a:ln w="3524">
            <a:solidFill>
              <a:srgbClr val="000000"/>
            </a:solidFill>
          </a:ln>
        </p:spPr>
        <p:txBody>
          <a:bodyPr wrap="square" lIns="0" tIns="0" rIns="0" bIns="0" rtlCol="0"/>
          <a:lstStyle/>
          <a:p>
            <a:endParaRPr/>
          </a:p>
        </p:txBody>
      </p:sp>
      <p:sp>
        <p:nvSpPr>
          <p:cNvPr id="41" name="object 41"/>
          <p:cNvSpPr/>
          <p:nvPr/>
        </p:nvSpPr>
        <p:spPr>
          <a:xfrm>
            <a:off x="4320285" y="5331675"/>
            <a:ext cx="1169670" cy="167640"/>
          </a:xfrm>
          <a:custGeom>
            <a:avLst/>
            <a:gdLst/>
            <a:ahLst/>
            <a:cxnLst/>
            <a:rect l="l" t="t" r="r" b="b"/>
            <a:pathLst>
              <a:path w="1169670" h="167639">
                <a:moveTo>
                  <a:pt x="0" y="167043"/>
                </a:moveTo>
                <a:lnTo>
                  <a:pt x="1169669" y="167043"/>
                </a:lnTo>
                <a:lnTo>
                  <a:pt x="1169669" y="0"/>
                </a:lnTo>
                <a:lnTo>
                  <a:pt x="0" y="0"/>
                </a:lnTo>
                <a:lnTo>
                  <a:pt x="0" y="167043"/>
                </a:lnTo>
                <a:close/>
              </a:path>
            </a:pathLst>
          </a:custGeom>
          <a:ln w="3524">
            <a:solidFill>
              <a:srgbClr val="4F81BC"/>
            </a:solidFill>
          </a:ln>
        </p:spPr>
        <p:txBody>
          <a:bodyPr wrap="square" lIns="0" tIns="0" rIns="0" bIns="0" rtlCol="0"/>
          <a:lstStyle/>
          <a:p>
            <a:endParaRPr/>
          </a:p>
        </p:txBody>
      </p:sp>
      <p:sp>
        <p:nvSpPr>
          <p:cNvPr id="42" name="object 42"/>
          <p:cNvSpPr/>
          <p:nvPr/>
        </p:nvSpPr>
        <p:spPr>
          <a:xfrm>
            <a:off x="4973320" y="5346373"/>
            <a:ext cx="25218" cy="81098"/>
          </a:xfrm>
          <a:prstGeom prst="rect">
            <a:avLst/>
          </a:prstGeom>
          <a:blipFill>
            <a:blip r:embed="rId16" cstate="print"/>
            <a:stretch>
              <a:fillRect/>
            </a:stretch>
          </a:blipFill>
        </p:spPr>
        <p:txBody>
          <a:bodyPr wrap="square" lIns="0" tIns="0" rIns="0" bIns="0" rtlCol="0"/>
          <a:lstStyle/>
          <a:p>
            <a:endParaRPr/>
          </a:p>
        </p:txBody>
      </p:sp>
      <p:sp>
        <p:nvSpPr>
          <p:cNvPr id="43" name="object 43"/>
          <p:cNvSpPr/>
          <p:nvPr/>
        </p:nvSpPr>
        <p:spPr>
          <a:xfrm>
            <a:off x="4387977" y="5346373"/>
            <a:ext cx="25765" cy="136851"/>
          </a:xfrm>
          <a:prstGeom prst="rect">
            <a:avLst/>
          </a:prstGeom>
          <a:blipFill>
            <a:blip r:embed="rId17" cstate="print"/>
            <a:stretch>
              <a:fillRect/>
            </a:stretch>
          </a:blipFill>
        </p:spPr>
        <p:txBody>
          <a:bodyPr wrap="square" lIns="0" tIns="0" rIns="0" bIns="0" rtlCol="0"/>
          <a:lstStyle/>
          <a:p>
            <a:endParaRPr/>
          </a:p>
        </p:txBody>
      </p:sp>
    </p:spTree>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object 2"/>
          <p:cNvSpPr txBox="1"/>
          <p:nvPr/>
        </p:nvSpPr>
        <p:spPr>
          <a:xfrm>
            <a:off x="1971801" y="768857"/>
            <a:ext cx="2106930" cy="163195"/>
          </a:xfrm>
          <a:prstGeom prst="rect">
            <a:avLst/>
          </a:prstGeom>
        </p:spPr>
        <p:txBody>
          <a:bodyPr vert="horz" wrap="square" lIns="0" tIns="0" rIns="0" bIns="0" rtlCol="0">
            <a:spAutoFit/>
          </a:bodyPr>
          <a:lstStyle/>
          <a:p>
            <a:pPr marL="12700">
              <a:lnSpc>
                <a:spcPct val="100000"/>
              </a:lnSpc>
            </a:pPr>
            <a:r>
              <a:rPr sz="450" b="1" spc="10" dirty="0">
                <a:latin typeface="Calibri"/>
                <a:cs typeface="Calibri"/>
              </a:rPr>
              <a:t>Soru</a:t>
            </a:r>
            <a:r>
              <a:rPr sz="450" b="1" spc="-40" dirty="0">
                <a:latin typeface="Calibri"/>
                <a:cs typeface="Calibri"/>
              </a:rPr>
              <a:t> </a:t>
            </a:r>
            <a:r>
              <a:rPr sz="450" b="1" spc="15" dirty="0">
                <a:latin typeface="Calibri"/>
                <a:cs typeface="Calibri"/>
              </a:rPr>
              <a:t>6</a:t>
            </a:r>
            <a:r>
              <a:rPr sz="450" b="1" spc="-40" dirty="0">
                <a:latin typeface="Calibri"/>
                <a:cs typeface="Calibri"/>
              </a:rPr>
              <a:t> </a:t>
            </a:r>
            <a:r>
              <a:rPr sz="450" b="1" spc="5" dirty="0">
                <a:latin typeface="Calibri"/>
                <a:cs typeface="Calibri"/>
              </a:rPr>
              <a:t>:</a:t>
            </a:r>
            <a:endParaRPr sz="450">
              <a:latin typeface="Calibri"/>
              <a:cs typeface="Calibri"/>
            </a:endParaRPr>
          </a:p>
          <a:p>
            <a:pPr marL="12700">
              <a:lnSpc>
                <a:spcPct val="100000"/>
              </a:lnSpc>
              <a:spcBef>
                <a:spcPts val="70"/>
              </a:spcBef>
            </a:pPr>
            <a:r>
              <a:rPr sz="450" spc="10" dirty="0">
                <a:latin typeface="Calibri"/>
                <a:cs typeface="Calibri"/>
              </a:rPr>
              <a:t>Hizmetiçi eğitimlerde teorik ve uygulamalı eğitimler </a:t>
            </a:r>
            <a:r>
              <a:rPr sz="450" spc="5" dirty="0">
                <a:latin typeface="Calibri"/>
                <a:cs typeface="Calibri"/>
              </a:rPr>
              <a:t>için </a:t>
            </a:r>
            <a:r>
              <a:rPr sz="450" spc="10" dirty="0">
                <a:latin typeface="Calibri"/>
                <a:cs typeface="Calibri"/>
              </a:rPr>
              <a:t>uygulanan süreler</a:t>
            </a:r>
            <a:r>
              <a:rPr sz="450" spc="-20" dirty="0">
                <a:latin typeface="Calibri"/>
                <a:cs typeface="Calibri"/>
              </a:rPr>
              <a:t> </a:t>
            </a:r>
            <a:r>
              <a:rPr sz="450" spc="5" dirty="0">
                <a:latin typeface="Calibri"/>
                <a:cs typeface="Calibri"/>
              </a:rPr>
              <a:t>yeterlidir.</a:t>
            </a:r>
            <a:endParaRPr sz="450">
              <a:latin typeface="Calibri"/>
              <a:cs typeface="Calibri"/>
            </a:endParaRPr>
          </a:p>
        </p:txBody>
      </p:sp>
      <p:sp>
        <p:nvSpPr>
          <p:cNvPr id="3" name="object 3"/>
          <p:cNvSpPr txBox="1"/>
          <p:nvPr/>
        </p:nvSpPr>
        <p:spPr>
          <a:xfrm>
            <a:off x="1971801" y="1994407"/>
            <a:ext cx="2007870" cy="163195"/>
          </a:xfrm>
          <a:prstGeom prst="rect">
            <a:avLst/>
          </a:prstGeom>
        </p:spPr>
        <p:txBody>
          <a:bodyPr vert="horz" wrap="square" lIns="0" tIns="0" rIns="0" bIns="0" rtlCol="0">
            <a:spAutoFit/>
          </a:bodyPr>
          <a:lstStyle/>
          <a:p>
            <a:pPr marL="12700">
              <a:lnSpc>
                <a:spcPct val="100000"/>
              </a:lnSpc>
            </a:pPr>
            <a:r>
              <a:rPr sz="450" b="1" spc="10" dirty="0">
                <a:latin typeface="Calibri"/>
                <a:cs typeface="Calibri"/>
              </a:rPr>
              <a:t>Soru</a:t>
            </a:r>
            <a:r>
              <a:rPr sz="450" b="1" spc="-40" dirty="0">
                <a:latin typeface="Calibri"/>
                <a:cs typeface="Calibri"/>
              </a:rPr>
              <a:t> </a:t>
            </a:r>
            <a:r>
              <a:rPr sz="450" b="1" spc="15" dirty="0">
                <a:latin typeface="Calibri"/>
                <a:cs typeface="Calibri"/>
              </a:rPr>
              <a:t>7</a:t>
            </a:r>
            <a:r>
              <a:rPr sz="450" b="1" spc="-40" dirty="0">
                <a:latin typeface="Calibri"/>
                <a:cs typeface="Calibri"/>
              </a:rPr>
              <a:t> </a:t>
            </a:r>
            <a:r>
              <a:rPr sz="450" b="1" spc="5" dirty="0">
                <a:latin typeface="Calibri"/>
                <a:cs typeface="Calibri"/>
              </a:rPr>
              <a:t>:</a:t>
            </a:r>
            <a:endParaRPr sz="450">
              <a:latin typeface="Calibri"/>
              <a:cs typeface="Calibri"/>
            </a:endParaRPr>
          </a:p>
          <a:p>
            <a:pPr marL="12700">
              <a:lnSpc>
                <a:spcPct val="100000"/>
              </a:lnSpc>
              <a:spcBef>
                <a:spcPts val="70"/>
              </a:spcBef>
            </a:pPr>
            <a:r>
              <a:rPr sz="450" spc="10" dirty="0">
                <a:latin typeface="Calibri"/>
                <a:cs typeface="Calibri"/>
              </a:rPr>
              <a:t>Hizmetiçi eğitimlerde </a:t>
            </a:r>
            <a:r>
              <a:rPr sz="450" spc="5" dirty="0">
                <a:latin typeface="Calibri"/>
                <a:cs typeface="Calibri"/>
              </a:rPr>
              <a:t>kullanılan </a:t>
            </a:r>
            <a:r>
              <a:rPr sz="450" spc="10" dirty="0">
                <a:latin typeface="Calibri"/>
                <a:cs typeface="Calibri"/>
              </a:rPr>
              <a:t>yöntem ve metotlar eğitimin amacına</a:t>
            </a:r>
            <a:r>
              <a:rPr sz="450" dirty="0">
                <a:latin typeface="Calibri"/>
                <a:cs typeface="Calibri"/>
              </a:rPr>
              <a:t> </a:t>
            </a:r>
            <a:r>
              <a:rPr sz="450" spc="10" dirty="0">
                <a:latin typeface="Calibri"/>
                <a:cs typeface="Calibri"/>
              </a:rPr>
              <a:t>uygundur.</a:t>
            </a:r>
            <a:endParaRPr sz="450">
              <a:latin typeface="Calibri"/>
              <a:cs typeface="Calibri"/>
            </a:endParaRPr>
          </a:p>
        </p:txBody>
      </p:sp>
      <p:sp>
        <p:nvSpPr>
          <p:cNvPr id="4" name="object 4"/>
          <p:cNvSpPr txBox="1"/>
          <p:nvPr/>
        </p:nvSpPr>
        <p:spPr>
          <a:xfrm>
            <a:off x="1971801" y="3139313"/>
            <a:ext cx="2722880" cy="163195"/>
          </a:xfrm>
          <a:prstGeom prst="rect">
            <a:avLst/>
          </a:prstGeom>
        </p:spPr>
        <p:txBody>
          <a:bodyPr vert="horz" wrap="square" lIns="0" tIns="0" rIns="0" bIns="0" rtlCol="0">
            <a:spAutoFit/>
          </a:bodyPr>
          <a:lstStyle/>
          <a:p>
            <a:pPr marL="12700">
              <a:lnSpc>
                <a:spcPct val="100000"/>
              </a:lnSpc>
            </a:pPr>
            <a:r>
              <a:rPr sz="450" b="1" spc="10" dirty="0">
                <a:latin typeface="Calibri"/>
                <a:cs typeface="Calibri"/>
              </a:rPr>
              <a:t>Soru</a:t>
            </a:r>
            <a:r>
              <a:rPr sz="450" b="1" spc="-40" dirty="0">
                <a:latin typeface="Calibri"/>
                <a:cs typeface="Calibri"/>
              </a:rPr>
              <a:t> </a:t>
            </a:r>
            <a:r>
              <a:rPr sz="450" b="1" spc="15" dirty="0">
                <a:latin typeface="Calibri"/>
                <a:cs typeface="Calibri"/>
              </a:rPr>
              <a:t>8</a:t>
            </a:r>
            <a:r>
              <a:rPr sz="450" b="1" spc="-40" dirty="0">
                <a:latin typeface="Calibri"/>
                <a:cs typeface="Calibri"/>
              </a:rPr>
              <a:t> </a:t>
            </a:r>
            <a:r>
              <a:rPr sz="450" b="1" spc="5" dirty="0">
                <a:latin typeface="Calibri"/>
                <a:cs typeface="Calibri"/>
              </a:rPr>
              <a:t>:</a:t>
            </a:r>
            <a:endParaRPr sz="450">
              <a:latin typeface="Calibri"/>
              <a:cs typeface="Calibri"/>
            </a:endParaRPr>
          </a:p>
          <a:p>
            <a:pPr marL="12700">
              <a:lnSpc>
                <a:spcPct val="100000"/>
              </a:lnSpc>
              <a:spcBef>
                <a:spcPts val="70"/>
              </a:spcBef>
            </a:pPr>
            <a:r>
              <a:rPr sz="450" spc="10" dirty="0">
                <a:latin typeface="Calibri"/>
                <a:cs typeface="Calibri"/>
              </a:rPr>
              <a:t>İBİTEM, </a:t>
            </a:r>
            <a:r>
              <a:rPr sz="450" spc="15" dirty="0">
                <a:latin typeface="Calibri"/>
                <a:cs typeface="Calibri"/>
              </a:rPr>
              <a:t>günümüz </a:t>
            </a:r>
            <a:r>
              <a:rPr sz="450" spc="10" dirty="0">
                <a:latin typeface="Calibri"/>
                <a:cs typeface="Calibri"/>
              </a:rPr>
              <a:t>koşullarında her </a:t>
            </a:r>
            <a:r>
              <a:rPr sz="450" spc="5" dirty="0">
                <a:latin typeface="Calibri"/>
                <a:cs typeface="Calibri"/>
              </a:rPr>
              <a:t>türlü teorik </a:t>
            </a:r>
            <a:r>
              <a:rPr sz="450" spc="10" dirty="0">
                <a:latin typeface="Calibri"/>
                <a:cs typeface="Calibri"/>
              </a:rPr>
              <a:t>ve </a:t>
            </a:r>
            <a:r>
              <a:rPr sz="450" spc="5" dirty="0">
                <a:latin typeface="Calibri"/>
                <a:cs typeface="Calibri"/>
              </a:rPr>
              <a:t>pratik </a:t>
            </a:r>
            <a:r>
              <a:rPr sz="450" spc="10" dirty="0">
                <a:latin typeface="Calibri"/>
                <a:cs typeface="Calibri"/>
              </a:rPr>
              <a:t>hizmetiçi </a:t>
            </a:r>
            <a:r>
              <a:rPr sz="450" spc="5" dirty="0">
                <a:latin typeface="Calibri"/>
                <a:cs typeface="Calibri"/>
              </a:rPr>
              <a:t>eğitimlerin yapılacağı bir </a:t>
            </a:r>
            <a:r>
              <a:rPr sz="450" spc="10" dirty="0">
                <a:latin typeface="Calibri"/>
                <a:cs typeface="Calibri"/>
              </a:rPr>
              <a:t>donanıma </a:t>
            </a:r>
            <a:r>
              <a:rPr sz="450" spc="55" dirty="0">
                <a:latin typeface="Calibri"/>
                <a:cs typeface="Calibri"/>
              </a:rPr>
              <a:t> </a:t>
            </a:r>
            <a:r>
              <a:rPr sz="450" spc="5" dirty="0">
                <a:latin typeface="Calibri"/>
                <a:cs typeface="Calibri"/>
              </a:rPr>
              <a:t>sahiptir.</a:t>
            </a:r>
            <a:endParaRPr sz="450">
              <a:latin typeface="Calibri"/>
              <a:cs typeface="Calibri"/>
            </a:endParaRPr>
          </a:p>
        </p:txBody>
      </p:sp>
      <p:sp>
        <p:nvSpPr>
          <p:cNvPr id="5" name="object 5"/>
          <p:cNvSpPr txBox="1"/>
          <p:nvPr/>
        </p:nvSpPr>
        <p:spPr>
          <a:xfrm>
            <a:off x="1971801" y="4352416"/>
            <a:ext cx="2054860" cy="163195"/>
          </a:xfrm>
          <a:prstGeom prst="rect">
            <a:avLst/>
          </a:prstGeom>
        </p:spPr>
        <p:txBody>
          <a:bodyPr vert="horz" wrap="square" lIns="0" tIns="0" rIns="0" bIns="0" rtlCol="0">
            <a:spAutoFit/>
          </a:bodyPr>
          <a:lstStyle/>
          <a:p>
            <a:pPr marL="12700">
              <a:lnSpc>
                <a:spcPct val="100000"/>
              </a:lnSpc>
            </a:pPr>
            <a:r>
              <a:rPr sz="450" b="1" spc="10" dirty="0">
                <a:latin typeface="Calibri"/>
                <a:cs typeface="Calibri"/>
              </a:rPr>
              <a:t>Soru</a:t>
            </a:r>
            <a:r>
              <a:rPr sz="450" b="1" spc="-40" dirty="0">
                <a:latin typeface="Calibri"/>
                <a:cs typeface="Calibri"/>
              </a:rPr>
              <a:t> </a:t>
            </a:r>
            <a:r>
              <a:rPr sz="450" b="1" spc="15" dirty="0">
                <a:latin typeface="Calibri"/>
                <a:cs typeface="Calibri"/>
              </a:rPr>
              <a:t>9</a:t>
            </a:r>
            <a:r>
              <a:rPr sz="450" b="1" spc="-40" dirty="0">
                <a:latin typeface="Calibri"/>
                <a:cs typeface="Calibri"/>
              </a:rPr>
              <a:t> </a:t>
            </a:r>
            <a:r>
              <a:rPr sz="450" b="1" spc="5" dirty="0">
                <a:latin typeface="Calibri"/>
                <a:cs typeface="Calibri"/>
              </a:rPr>
              <a:t>:</a:t>
            </a:r>
            <a:endParaRPr sz="450">
              <a:latin typeface="Calibri"/>
              <a:cs typeface="Calibri"/>
            </a:endParaRPr>
          </a:p>
          <a:p>
            <a:pPr marL="12700">
              <a:lnSpc>
                <a:spcPct val="100000"/>
              </a:lnSpc>
              <a:spcBef>
                <a:spcPts val="70"/>
              </a:spcBef>
            </a:pPr>
            <a:r>
              <a:rPr sz="450" spc="10" dirty="0">
                <a:latin typeface="Calibri"/>
                <a:cs typeface="Calibri"/>
              </a:rPr>
              <a:t>Verilen hizmetiçi </a:t>
            </a:r>
            <a:r>
              <a:rPr sz="450" spc="5" dirty="0">
                <a:latin typeface="Calibri"/>
                <a:cs typeface="Calibri"/>
              </a:rPr>
              <a:t>eğitimlerin </a:t>
            </a:r>
            <a:r>
              <a:rPr sz="450" spc="10" dirty="0">
                <a:latin typeface="Calibri"/>
                <a:cs typeface="Calibri"/>
              </a:rPr>
              <a:t>tekrarlanma periyodu sizce hangi </a:t>
            </a:r>
            <a:r>
              <a:rPr sz="450" spc="5" dirty="0">
                <a:latin typeface="Calibri"/>
                <a:cs typeface="Calibri"/>
              </a:rPr>
              <a:t>aralıklarda</a:t>
            </a:r>
            <a:r>
              <a:rPr sz="450" spc="60" dirty="0">
                <a:latin typeface="Calibri"/>
                <a:cs typeface="Calibri"/>
              </a:rPr>
              <a:t> </a:t>
            </a:r>
            <a:r>
              <a:rPr sz="450" spc="5" dirty="0">
                <a:latin typeface="Calibri"/>
                <a:cs typeface="Calibri"/>
              </a:rPr>
              <a:t>olmalıdır</a:t>
            </a:r>
            <a:endParaRPr sz="450">
              <a:latin typeface="Calibri"/>
              <a:cs typeface="Calibri"/>
            </a:endParaRPr>
          </a:p>
        </p:txBody>
      </p:sp>
      <p:graphicFrame>
        <p:nvGraphicFramePr>
          <p:cNvPr id="6" name="object 6"/>
          <p:cNvGraphicFramePr>
            <a:graphicFrameLocks noGrp="1"/>
          </p:cNvGraphicFramePr>
          <p:nvPr/>
        </p:nvGraphicFramePr>
        <p:xfrm>
          <a:off x="1969261" y="2222246"/>
          <a:ext cx="3587367" cy="833624"/>
        </p:xfrm>
        <a:graphic>
          <a:graphicData uri="http://schemas.openxmlformats.org/drawingml/2006/table">
            <a:tbl>
              <a:tblPr firstRow="1" bandRow="1">
                <a:tableStyleId>{2D5ABB26-0587-4C30-8999-92F81FD0307C}</a:tableStyleId>
              </a:tblPr>
              <a:tblGrid>
                <a:gridCol w="719708">
                  <a:extLst>
                    <a:ext uri="{9D8B030D-6E8A-4147-A177-3AD203B41FA5}">
                      <a16:colId xmlns:a16="http://schemas.microsoft.com/office/drawing/2014/main" xmlns="" val="20000"/>
                    </a:ext>
                  </a:extLst>
                </a:gridCol>
                <a:gridCol w="1066800">
                  <a:extLst>
                    <a:ext uri="{9D8B030D-6E8A-4147-A177-3AD203B41FA5}">
                      <a16:colId xmlns:a16="http://schemas.microsoft.com/office/drawing/2014/main" xmlns="" val="20001"/>
                    </a:ext>
                  </a:extLst>
                </a:gridCol>
                <a:gridCol w="439165">
                  <a:extLst>
                    <a:ext uri="{9D8B030D-6E8A-4147-A177-3AD203B41FA5}">
                      <a16:colId xmlns:a16="http://schemas.microsoft.com/office/drawing/2014/main" xmlns="" val="20002"/>
                    </a:ext>
                  </a:extLst>
                </a:gridCol>
                <a:gridCol w="37592">
                  <a:extLst>
                    <a:ext uri="{9D8B030D-6E8A-4147-A177-3AD203B41FA5}">
                      <a16:colId xmlns:a16="http://schemas.microsoft.com/office/drawing/2014/main" xmlns="" val="20003"/>
                    </a:ext>
                  </a:extLst>
                </a:gridCol>
                <a:gridCol w="1324102">
                  <a:extLst>
                    <a:ext uri="{9D8B030D-6E8A-4147-A177-3AD203B41FA5}">
                      <a16:colId xmlns:a16="http://schemas.microsoft.com/office/drawing/2014/main" xmlns="" val="20004"/>
                    </a:ext>
                  </a:extLst>
                </a:gridCol>
              </a:tblGrid>
              <a:tr h="137159">
                <a:tc>
                  <a:txBody>
                    <a:bodyPr/>
                    <a:lstStyle/>
                    <a:p>
                      <a:pPr>
                        <a:lnSpc>
                          <a:spcPct val="100000"/>
                        </a:lnSpc>
                        <a:spcBef>
                          <a:spcPts val="25"/>
                        </a:spcBef>
                      </a:pPr>
                      <a:endParaRPr sz="400">
                        <a:latin typeface="Times New Roman"/>
                        <a:cs typeface="Times New Roman"/>
                      </a:endParaRPr>
                    </a:p>
                    <a:p>
                      <a:pPr marL="10160">
                        <a:lnSpc>
                          <a:spcPct val="100000"/>
                        </a:lnSpc>
                      </a:pPr>
                      <a:r>
                        <a:rPr sz="450" b="1" spc="10" dirty="0">
                          <a:latin typeface="Calibri"/>
                          <a:cs typeface="Calibri"/>
                        </a:rPr>
                        <a:t>Cevaplar</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2">
                      <a:solidFill>
                        <a:srgbClr val="000000"/>
                      </a:solidFill>
                      <a:prstDash val="solid"/>
                    </a:lnB>
                  </a:tcPr>
                </a:tc>
                <a:tc>
                  <a:txBody>
                    <a:bodyPr/>
                    <a:lstStyle/>
                    <a:p>
                      <a:pPr>
                        <a:lnSpc>
                          <a:spcPct val="100000"/>
                        </a:lnSpc>
                        <a:spcBef>
                          <a:spcPts val="25"/>
                        </a:spcBef>
                      </a:pPr>
                      <a:endParaRPr sz="400">
                        <a:latin typeface="Times New Roman"/>
                        <a:cs typeface="Times New Roman"/>
                      </a:endParaRPr>
                    </a:p>
                    <a:p>
                      <a:pPr marL="10160">
                        <a:lnSpc>
                          <a:spcPct val="100000"/>
                        </a:lnSpc>
                      </a:pPr>
                      <a:r>
                        <a:rPr sz="450" b="1" spc="-5" dirty="0">
                          <a:latin typeface="Calibri"/>
                          <a:cs typeface="Calibri"/>
                        </a:rPr>
                        <a:t>Ce</a:t>
                      </a:r>
                      <a:r>
                        <a:rPr sz="450" b="1" dirty="0">
                          <a:latin typeface="Calibri"/>
                          <a:cs typeface="Calibri"/>
                        </a:rPr>
                        <a:t>vap Sayısı</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2">
                      <a:solidFill>
                        <a:srgbClr val="000000"/>
                      </a:solidFill>
                      <a:prstDash val="solid"/>
                    </a:lnB>
                  </a:tcPr>
                </a:tc>
                <a:tc>
                  <a:txBody>
                    <a:bodyPr/>
                    <a:lstStyle/>
                    <a:p>
                      <a:pPr>
                        <a:lnSpc>
                          <a:spcPct val="100000"/>
                        </a:lnSpc>
                        <a:spcBef>
                          <a:spcPts val="25"/>
                        </a:spcBef>
                      </a:pPr>
                      <a:endParaRPr sz="400">
                        <a:latin typeface="Times New Roman"/>
                        <a:cs typeface="Times New Roman"/>
                      </a:endParaRPr>
                    </a:p>
                    <a:p>
                      <a:pPr marL="635" algn="ctr">
                        <a:lnSpc>
                          <a:spcPct val="100000"/>
                        </a:lnSpc>
                      </a:pPr>
                      <a:r>
                        <a:rPr sz="450" b="1" dirty="0">
                          <a:latin typeface="Calibri"/>
                          <a:cs typeface="Calibri"/>
                        </a:rPr>
                        <a:t>Y</a:t>
                      </a:r>
                      <a:r>
                        <a:rPr sz="450" b="1" spc="-10" dirty="0">
                          <a:latin typeface="Calibri"/>
                          <a:cs typeface="Calibri"/>
                        </a:rPr>
                        <a:t>ü</a:t>
                      </a:r>
                      <a:r>
                        <a:rPr sz="450" b="1" dirty="0">
                          <a:latin typeface="Calibri"/>
                          <a:cs typeface="Calibri"/>
                        </a:rPr>
                        <a:t>z</a:t>
                      </a:r>
                      <a:r>
                        <a:rPr sz="450" b="1" spc="-5" dirty="0">
                          <a:latin typeface="Calibri"/>
                          <a:cs typeface="Calibri"/>
                        </a:rPr>
                        <a:t>d</a:t>
                      </a:r>
                      <a:r>
                        <a:rPr sz="450" b="1" dirty="0">
                          <a:latin typeface="Calibri"/>
                          <a:cs typeface="Calibri"/>
                        </a:rPr>
                        <a:t>e</a:t>
                      </a:r>
                      <a:r>
                        <a:rPr sz="450" b="1" spc="5" dirty="0">
                          <a:latin typeface="Calibri"/>
                          <a:cs typeface="Calibri"/>
                        </a:rPr>
                        <a:t> </a:t>
                      </a:r>
                      <a:r>
                        <a:rPr sz="450" b="1" dirty="0">
                          <a:latin typeface="Calibri"/>
                          <a:cs typeface="Calibri"/>
                        </a:rPr>
                        <a:t>O</a:t>
                      </a:r>
                      <a:r>
                        <a:rPr sz="450" b="1" spc="-5" dirty="0">
                          <a:latin typeface="Calibri"/>
                          <a:cs typeface="Calibri"/>
                        </a:rPr>
                        <a:t>r</a:t>
                      </a:r>
                      <a:r>
                        <a:rPr sz="450" b="1" dirty="0">
                          <a:latin typeface="Calibri"/>
                          <a:cs typeface="Calibri"/>
                        </a:rPr>
                        <a:t>a</a:t>
                      </a:r>
                      <a:r>
                        <a:rPr sz="450" b="1" spc="-10" dirty="0">
                          <a:latin typeface="Calibri"/>
                          <a:cs typeface="Calibri"/>
                        </a:rPr>
                        <a:t>n</a:t>
                      </a:r>
                      <a:r>
                        <a:rPr sz="450" b="1" dirty="0">
                          <a:latin typeface="Calibri"/>
                          <a:cs typeface="Calibri"/>
                        </a:rPr>
                        <a:t>ı</a:t>
                      </a:r>
                      <a:endParaRPr sz="450">
                        <a:latin typeface="Calibri"/>
                        <a:cs typeface="Calibri"/>
                      </a:endParaRPr>
                    </a:p>
                  </a:txBody>
                  <a:tcPr marL="0" marR="0" marT="0" marB="0">
                    <a:lnL w="4572">
                      <a:solidFill>
                        <a:srgbClr val="000000"/>
                      </a:solidFill>
                      <a:prstDash val="solid"/>
                    </a:lnL>
                    <a:lnR w="4571">
                      <a:solidFill>
                        <a:srgbClr val="000000"/>
                      </a:solidFill>
                      <a:prstDash val="solid"/>
                    </a:lnR>
                    <a:lnT w="4571">
                      <a:solidFill>
                        <a:srgbClr val="000000"/>
                      </a:solidFill>
                      <a:prstDash val="solid"/>
                    </a:lnT>
                    <a:lnB w="4572">
                      <a:solidFill>
                        <a:srgbClr val="000000"/>
                      </a:solidFill>
                      <a:prstDash val="solid"/>
                    </a:lnB>
                  </a:tcPr>
                </a:tc>
                <a:tc rowSpan="7">
                  <a:txBody>
                    <a:bodyPr/>
                    <a:lstStyle/>
                    <a:p>
                      <a:endParaRPr sz="450">
                        <a:latin typeface="Calibri"/>
                        <a:cs typeface="Calibri"/>
                      </a:endParaRPr>
                    </a:p>
                  </a:txBody>
                  <a:tcPr marL="0" marR="0" marT="0" marB="0">
                    <a:lnL w="4571">
                      <a:solidFill>
                        <a:srgbClr val="000000"/>
                      </a:solidFill>
                      <a:prstDash val="solid"/>
                    </a:lnL>
                    <a:lnR w="3524">
                      <a:solidFill>
                        <a:srgbClr val="000000"/>
                      </a:solidFill>
                      <a:prstDash val="solid"/>
                    </a:lnR>
                    <a:lnT w="4571">
                      <a:solidFill>
                        <a:srgbClr val="000000"/>
                      </a:solidFill>
                      <a:prstDash val="solid"/>
                    </a:lnT>
                    <a:lnB w="4572">
                      <a:solidFill>
                        <a:srgbClr val="000000"/>
                      </a:solidFill>
                      <a:prstDash val="solid"/>
                    </a:lnB>
                  </a:tcPr>
                </a:tc>
                <a:tc rowSpan="7">
                  <a:txBody>
                    <a:bodyPr/>
                    <a:lstStyle/>
                    <a:p>
                      <a:pPr>
                        <a:lnSpc>
                          <a:spcPct val="100000"/>
                        </a:lnSpc>
                        <a:spcBef>
                          <a:spcPts val="15"/>
                        </a:spcBef>
                      </a:pPr>
                      <a:endParaRPr sz="250">
                        <a:latin typeface="Times New Roman"/>
                        <a:cs typeface="Times New Roman"/>
                      </a:endParaRPr>
                    </a:p>
                    <a:p>
                      <a:pPr marR="509905" algn="ctr">
                        <a:lnSpc>
                          <a:spcPct val="100000"/>
                        </a:lnSpc>
                        <a:spcBef>
                          <a:spcPts val="5"/>
                        </a:spcBef>
                      </a:pPr>
                      <a:r>
                        <a:rPr sz="300" b="1" spc="10" dirty="0">
                          <a:latin typeface="Calibri"/>
                          <a:cs typeface="Calibri"/>
                        </a:rPr>
                        <a:t>40,00%</a:t>
                      </a:r>
                      <a:endParaRPr sz="300">
                        <a:latin typeface="Calibri"/>
                        <a:cs typeface="Calibri"/>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a:lnSpc>
                          <a:spcPct val="100000"/>
                        </a:lnSpc>
                        <a:spcBef>
                          <a:spcPts val="15"/>
                        </a:spcBef>
                      </a:pPr>
                      <a:endParaRPr sz="300">
                        <a:latin typeface="Times New Roman"/>
                        <a:cs typeface="Times New Roman"/>
                      </a:endParaRPr>
                    </a:p>
                    <a:p>
                      <a:pPr marR="187960" algn="r">
                        <a:lnSpc>
                          <a:spcPct val="100000"/>
                        </a:lnSpc>
                      </a:pPr>
                      <a:r>
                        <a:rPr sz="300" b="1" dirty="0">
                          <a:latin typeface="Calibri"/>
                          <a:cs typeface="Calibri"/>
                        </a:rPr>
                        <a:t>5,00%</a:t>
                      </a:r>
                      <a:endParaRPr sz="300">
                        <a:latin typeface="Calibri"/>
                        <a:cs typeface="Calibri"/>
                      </a:endParaRPr>
                    </a:p>
                    <a:p>
                      <a:pPr>
                        <a:lnSpc>
                          <a:spcPct val="100000"/>
                        </a:lnSpc>
                      </a:pPr>
                      <a:endParaRPr sz="300">
                        <a:latin typeface="Times New Roman"/>
                        <a:cs typeface="Times New Roman"/>
                      </a:endParaRPr>
                    </a:p>
                    <a:p>
                      <a:pPr>
                        <a:lnSpc>
                          <a:spcPct val="100000"/>
                        </a:lnSpc>
                        <a:spcBef>
                          <a:spcPts val="40"/>
                        </a:spcBef>
                      </a:pPr>
                      <a:endParaRPr sz="200">
                        <a:latin typeface="Times New Roman"/>
                        <a:cs typeface="Times New Roman"/>
                      </a:endParaRPr>
                    </a:p>
                    <a:p>
                      <a:pPr marR="196215" algn="r">
                        <a:lnSpc>
                          <a:spcPct val="100000"/>
                        </a:lnSpc>
                      </a:pPr>
                      <a:r>
                        <a:rPr sz="300" b="1" dirty="0">
                          <a:latin typeface="Calibri"/>
                          <a:cs typeface="Calibri"/>
                        </a:rPr>
                        <a:t>5</a:t>
                      </a:r>
                      <a:r>
                        <a:rPr sz="300" b="1" spc="-5" dirty="0">
                          <a:latin typeface="Calibri"/>
                          <a:cs typeface="Calibri"/>
                        </a:rPr>
                        <a:t>,</a:t>
                      </a:r>
                      <a:r>
                        <a:rPr sz="300" b="1" dirty="0">
                          <a:latin typeface="Calibri"/>
                          <a:cs typeface="Calibri"/>
                        </a:rPr>
                        <a:t>00%</a:t>
                      </a:r>
                      <a:endParaRPr sz="300">
                        <a:latin typeface="Calibri"/>
                        <a:cs typeface="Calibri"/>
                      </a:endParaRPr>
                    </a:p>
                    <a:p>
                      <a:pPr>
                        <a:lnSpc>
                          <a:spcPct val="100000"/>
                        </a:lnSpc>
                      </a:pPr>
                      <a:endParaRPr sz="300">
                        <a:latin typeface="Times New Roman"/>
                        <a:cs typeface="Times New Roman"/>
                      </a:endParaRPr>
                    </a:p>
                    <a:p>
                      <a:pPr>
                        <a:lnSpc>
                          <a:spcPct val="100000"/>
                        </a:lnSpc>
                        <a:spcBef>
                          <a:spcPts val="55"/>
                        </a:spcBef>
                      </a:pPr>
                      <a:endParaRPr sz="200">
                        <a:latin typeface="Times New Roman"/>
                        <a:cs typeface="Times New Roman"/>
                      </a:endParaRPr>
                    </a:p>
                    <a:p>
                      <a:pPr marL="141605">
                        <a:lnSpc>
                          <a:spcPct val="100000"/>
                        </a:lnSpc>
                      </a:pPr>
                      <a:r>
                        <a:rPr sz="300" b="1" spc="10" dirty="0">
                          <a:latin typeface="Calibri"/>
                          <a:cs typeface="Calibri"/>
                        </a:rPr>
                        <a:t>40,00%</a:t>
                      </a:r>
                      <a:endParaRPr sz="300">
                        <a:latin typeface="Calibri"/>
                        <a:cs typeface="Calibri"/>
                      </a:endParaRPr>
                    </a:p>
                    <a:p>
                      <a:pPr marR="196850" algn="r">
                        <a:lnSpc>
                          <a:spcPct val="100000"/>
                        </a:lnSpc>
                        <a:spcBef>
                          <a:spcPts val="160"/>
                        </a:spcBef>
                      </a:pPr>
                      <a:r>
                        <a:rPr sz="300" b="1" dirty="0">
                          <a:latin typeface="Calibri"/>
                          <a:cs typeface="Calibri"/>
                        </a:rPr>
                        <a:t>10,00%</a:t>
                      </a:r>
                      <a:endParaRPr sz="300">
                        <a:latin typeface="Calibri"/>
                        <a:cs typeface="Calibri"/>
                      </a:endParaRPr>
                    </a:p>
                    <a:p>
                      <a:pPr marL="188595">
                        <a:lnSpc>
                          <a:spcPct val="100000"/>
                        </a:lnSpc>
                        <a:spcBef>
                          <a:spcPts val="120"/>
                        </a:spcBef>
                        <a:tabLst>
                          <a:tab pos="727710" algn="l"/>
                        </a:tabLst>
                      </a:pPr>
                      <a:r>
                        <a:rPr sz="300" b="1" spc="10" dirty="0">
                          <a:latin typeface="Calibri"/>
                          <a:cs typeface="Calibri"/>
                        </a:rPr>
                        <a:t>Kesinlikle Katılıyorum	Katılıyorum</a:t>
                      </a:r>
                      <a:endParaRPr sz="300">
                        <a:latin typeface="Calibri"/>
                        <a:cs typeface="Calibri"/>
                      </a:endParaRPr>
                    </a:p>
                    <a:p>
                      <a:pPr marL="188595">
                        <a:lnSpc>
                          <a:spcPct val="100000"/>
                        </a:lnSpc>
                        <a:spcBef>
                          <a:spcPts val="90"/>
                        </a:spcBef>
                        <a:tabLst>
                          <a:tab pos="727710" algn="l"/>
                        </a:tabLst>
                      </a:pPr>
                      <a:r>
                        <a:rPr sz="300" b="1" spc="10" dirty="0">
                          <a:latin typeface="Calibri"/>
                          <a:cs typeface="Calibri"/>
                        </a:rPr>
                        <a:t>Kararsızım	Katılmıyorum</a:t>
                      </a:r>
                      <a:endParaRPr sz="300">
                        <a:latin typeface="Calibri"/>
                        <a:cs typeface="Calibri"/>
                      </a:endParaRPr>
                    </a:p>
                    <a:p>
                      <a:pPr marL="188595">
                        <a:lnSpc>
                          <a:spcPct val="100000"/>
                        </a:lnSpc>
                        <a:spcBef>
                          <a:spcPts val="90"/>
                        </a:spcBef>
                      </a:pPr>
                      <a:r>
                        <a:rPr sz="300" b="1" spc="10" dirty="0">
                          <a:latin typeface="Calibri"/>
                          <a:cs typeface="Calibri"/>
                        </a:rPr>
                        <a:t>Kesinlikle</a:t>
                      </a:r>
                      <a:r>
                        <a:rPr sz="300" b="1" spc="-45" dirty="0">
                          <a:latin typeface="Calibri"/>
                          <a:cs typeface="Calibri"/>
                        </a:rPr>
                        <a:t> </a:t>
                      </a:r>
                      <a:r>
                        <a:rPr sz="300" b="1" spc="10" dirty="0">
                          <a:latin typeface="Calibri"/>
                          <a:cs typeface="Calibri"/>
                        </a:rPr>
                        <a:t>Katılmıyorum</a:t>
                      </a:r>
                      <a:endParaRPr sz="300">
                        <a:latin typeface="Calibri"/>
                        <a:cs typeface="Calibri"/>
                      </a:endParaRPr>
                    </a:p>
                  </a:txBody>
                  <a:tcPr marL="0" marR="0" marT="0" marB="0">
                    <a:lnL w="3524">
                      <a:solidFill>
                        <a:srgbClr val="000000"/>
                      </a:solidFill>
                      <a:prstDash val="solid"/>
                    </a:lnL>
                    <a:lnR w="3524">
                      <a:solidFill>
                        <a:srgbClr val="000000"/>
                      </a:solidFill>
                      <a:prstDash val="solid"/>
                    </a:lnR>
                    <a:lnT w="3524">
                      <a:solidFill>
                        <a:srgbClr val="000000"/>
                      </a:solidFill>
                      <a:prstDash val="solid"/>
                    </a:lnT>
                    <a:lnB w="3524">
                      <a:solidFill>
                        <a:srgbClr val="000000"/>
                      </a:solidFill>
                      <a:prstDash val="solid"/>
                    </a:lnB>
                  </a:tcPr>
                </a:tc>
                <a:extLst>
                  <a:ext uri="{0D108BD9-81ED-4DB2-BD59-A6C34878D82A}">
                    <a16:rowId xmlns:a16="http://schemas.microsoft.com/office/drawing/2014/main" xmlns="" val="10000"/>
                  </a:ext>
                </a:extLst>
              </a:tr>
              <a:tr h="124967">
                <a:tc>
                  <a:txBody>
                    <a:bodyPr/>
                    <a:lstStyle/>
                    <a:p>
                      <a:pPr marL="10160">
                        <a:lnSpc>
                          <a:spcPct val="100000"/>
                        </a:lnSpc>
                        <a:spcBef>
                          <a:spcPts val="375"/>
                        </a:spcBef>
                      </a:pPr>
                      <a:r>
                        <a:rPr sz="450" spc="5" dirty="0">
                          <a:latin typeface="Calibri"/>
                          <a:cs typeface="Calibri"/>
                        </a:rPr>
                        <a:t>Kesinlikle</a:t>
                      </a:r>
                      <a:r>
                        <a:rPr sz="450" spc="-55" dirty="0">
                          <a:latin typeface="Calibri"/>
                          <a:cs typeface="Calibri"/>
                        </a:rPr>
                        <a:t> </a:t>
                      </a:r>
                      <a:r>
                        <a:rPr sz="450" spc="10" dirty="0">
                          <a:latin typeface="Calibri"/>
                          <a:cs typeface="Calibri"/>
                        </a:rPr>
                        <a:t>Katılıyorum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375"/>
                        </a:spcBef>
                      </a:pPr>
                      <a:r>
                        <a:rPr sz="450" dirty="0">
                          <a:latin typeface="Calibri"/>
                          <a:cs typeface="Calibri"/>
                        </a:rPr>
                        <a:t>4</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8255" algn="ctr">
                        <a:lnSpc>
                          <a:spcPct val="100000"/>
                        </a:lnSpc>
                        <a:spcBef>
                          <a:spcPts val="375"/>
                        </a:spcBef>
                      </a:pPr>
                      <a:r>
                        <a:rPr sz="450" spc="10" dirty="0">
                          <a:latin typeface="Calibri"/>
                          <a:cs typeface="Calibri"/>
                        </a:rPr>
                        <a:t>10.00%</a:t>
                      </a:r>
                      <a:endParaRPr sz="450">
                        <a:latin typeface="Calibri"/>
                        <a:cs typeface="Calibri"/>
                      </a:endParaRPr>
                    </a:p>
                  </a:txBody>
                  <a:tcPr marL="0" marR="0" marT="0" marB="0">
                    <a:lnL w="4572">
                      <a:solidFill>
                        <a:srgbClr val="000000"/>
                      </a:solidFill>
                      <a:prstDash val="solid"/>
                    </a:lnL>
                    <a:lnR w="4571">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4571">
                      <a:solidFill>
                        <a:srgbClr val="000000"/>
                      </a:solidFill>
                      <a:prstDash val="solid"/>
                    </a:lnL>
                    <a:lnR w="3524">
                      <a:solidFill>
                        <a:srgbClr val="000000"/>
                      </a:solidFill>
                      <a:prstDash val="solid"/>
                    </a:lnR>
                    <a:lnT w="4571">
                      <a:solidFill>
                        <a:srgbClr val="000000"/>
                      </a:solidFill>
                      <a:prstDash val="solid"/>
                    </a:lnT>
                    <a:lnB w="4572">
                      <a:solidFill>
                        <a:srgbClr val="000000"/>
                      </a:solidFill>
                      <a:prstDash val="solid"/>
                    </a:lnB>
                  </a:tcPr>
                </a:tc>
                <a:tc vMerge="1">
                  <a:txBody>
                    <a:bodyPr/>
                    <a:lstStyle/>
                    <a:p>
                      <a:endParaRPr/>
                    </a:p>
                  </a:txBody>
                  <a:tcPr marL="0" marR="0" marT="0" marB="0">
                    <a:lnL w="3524">
                      <a:solidFill>
                        <a:srgbClr val="000000"/>
                      </a:solidFill>
                      <a:prstDash val="solid"/>
                    </a:lnL>
                    <a:lnR w="3524">
                      <a:solidFill>
                        <a:srgbClr val="000000"/>
                      </a:solidFill>
                      <a:prstDash val="solid"/>
                    </a:lnR>
                    <a:lnT w="3524">
                      <a:solidFill>
                        <a:srgbClr val="000000"/>
                      </a:solidFill>
                      <a:prstDash val="solid"/>
                    </a:lnT>
                    <a:lnB w="3524">
                      <a:solidFill>
                        <a:srgbClr val="000000"/>
                      </a:solidFill>
                      <a:prstDash val="solid"/>
                    </a:lnB>
                  </a:tcPr>
                </a:tc>
                <a:extLst>
                  <a:ext uri="{0D108BD9-81ED-4DB2-BD59-A6C34878D82A}">
                    <a16:rowId xmlns:a16="http://schemas.microsoft.com/office/drawing/2014/main" xmlns="" val="10001"/>
                  </a:ext>
                </a:extLst>
              </a:tr>
              <a:tr h="114300">
                <a:tc>
                  <a:txBody>
                    <a:bodyPr/>
                    <a:lstStyle/>
                    <a:p>
                      <a:pPr marL="10160">
                        <a:lnSpc>
                          <a:spcPct val="100000"/>
                        </a:lnSpc>
                        <a:spcBef>
                          <a:spcPts val="290"/>
                        </a:spcBef>
                      </a:pPr>
                      <a:r>
                        <a:rPr sz="450" spc="10" dirty="0">
                          <a:latin typeface="Calibri"/>
                          <a:cs typeface="Calibri"/>
                        </a:rPr>
                        <a:t>Katılıyorum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290"/>
                        </a:spcBef>
                      </a:pPr>
                      <a:r>
                        <a:rPr sz="450" spc="10" dirty="0">
                          <a:latin typeface="Calibri"/>
                          <a:cs typeface="Calibri"/>
                        </a:rPr>
                        <a:t>16</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8255" algn="ctr">
                        <a:lnSpc>
                          <a:spcPct val="100000"/>
                        </a:lnSpc>
                        <a:spcBef>
                          <a:spcPts val="290"/>
                        </a:spcBef>
                      </a:pPr>
                      <a:r>
                        <a:rPr sz="450" spc="10" dirty="0">
                          <a:latin typeface="Calibri"/>
                          <a:cs typeface="Calibri"/>
                        </a:rPr>
                        <a:t>40.00%</a:t>
                      </a:r>
                      <a:endParaRPr sz="450">
                        <a:latin typeface="Calibri"/>
                        <a:cs typeface="Calibri"/>
                      </a:endParaRPr>
                    </a:p>
                  </a:txBody>
                  <a:tcPr marL="0" marR="0" marT="0" marB="0">
                    <a:lnL w="4572">
                      <a:solidFill>
                        <a:srgbClr val="000000"/>
                      </a:solidFill>
                      <a:prstDash val="solid"/>
                    </a:lnL>
                    <a:lnR w="4571">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4571">
                      <a:solidFill>
                        <a:srgbClr val="000000"/>
                      </a:solidFill>
                      <a:prstDash val="solid"/>
                    </a:lnL>
                    <a:lnR w="3524">
                      <a:solidFill>
                        <a:srgbClr val="000000"/>
                      </a:solidFill>
                      <a:prstDash val="solid"/>
                    </a:lnR>
                    <a:lnT w="4571">
                      <a:solidFill>
                        <a:srgbClr val="000000"/>
                      </a:solidFill>
                      <a:prstDash val="solid"/>
                    </a:lnT>
                    <a:lnB w="4572">
                      <a:solidFill>
                        <a:srgbClr val="000000"/>
                      </a:solidFill>
                      <a:prstDash val="solid"/>
                    </a:lnB>
                  </a:tcPr>
                </a:tc>
                <a:tc vMerge="1">
                  <a:txBody>
                    <a:bodyPr/>
                    <a:lstStyle/>
                    <a:p>
                      <a:endParaRPr/>
                    </a:p>
                  </a:txBody>
                  <a:tcPr marL="0" marR="0" marT="0" marB="0">
                    <a:lnL w="3524">
                      <a:solidFill>
                        <a:srgbClr val="000000"/>
                      </a:solidFill>
                      <a:prstDash val="solid"/>
                    </a:lnL>
                    <a:lnR w="3524">
                      <a:solidFill>
                        <a:srgbClr val="000000"/>
                      </a:solidFill>
                      <a:prstDash val="solid"/>
                    </a:lnR>
                    <a:lnT w="3524">
                      <a:solidFill>
                        <a:srgbClr val="000000"/>
                      </a:solidFill>
                      <a:prstDash val="solid"/>
                    </a:lnT>
                    <a:lnB w="3524">
                      <a:solidFill>
                        <a:srgbClr val="000000"/>
                      </a:solidFill>
                      <a:prstDash val="solid"/>
                    </a:lnB>
                  </a:tcPr>
                </a:tc>
                <a:extLst>
                  <a:ext uri="{0D108BD9-81ED-4DB2-BD59-A6C34878D82A}">
                    <a16:rowId xmlns:a16="http://schemas.microsoft.com/office/drawing/2014/main" xmlns="" val="10002"/>
                  </a:ext>
                </a:extLst>
              </a:tr>
              <a:tr h="117348">
                <a:tc>
                  <a:txBody>
                    <a:bodyPr/>
                    <a:lstStyle/>
                    <a:p>
                      <a:pPr marL="10160">
                        <a:lnSpc>
                          <a:spcPct val="100000"/>
                        </a:lnSpc>
                        <a:spcBef>
                          <a:spcPts val="315"/>
                        </a:spcBef>
                      </a:pPr>
                      <a:r>
                        <a:rPr sz="450" spc="10" dirty="0">
                          <a:latin typeface="Calibri"/>
                          <a:cs typeface="Calibri"/>
                        </a:rPr>
                        <a:t>Kararsızım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315"/>
                        </a:spcBef>
                      </a:pPr>
                      <a:r>
                        <a:rPr sz="450" spc="10" dirty="0">
                          <a:latin typeface="Calibri"/>
                          <a:cs typeface="Calibri"/>
                        </a:rPr>
                        <a:t>16</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8255" algn="ctr">
                        <a:lnSpc>
                          <a:spcPct val="100000"/>
                        </a:lnSpc>
                        <a:spcBef>
                          <a:spcPts val="315"/>
                        </a:spcBef>
                      </a:pPr>
                      <a:r>
                        <a:rPr sz="450" spc="10" dirty="0">
                          <a:latin typeface="Calibri"/>
                          <a:cs typeface="Calibri"/>
                        </a:rPr>
                        <a:t>40.00%</a:t>
                      </a:r>
                      <a:endParaRPr sz="450">
                        <a:latin typeface="Calibri"/>
                        <a:cs typeface="Calibri"/>
                      </a:endParaRPr>
                    </a:p>
                  </a:txBody>
                  <a:tcPr marL="0" marR="0" marT="0" marB="0">
                    <a:lnL w="4572">
                      <a:solidFill>
                        <a:srgbClr val="000000"/>
                      </a:solidFill>
                      <a:prstDash val="solid"/>
                    </a:lnL>
                    <a:lnR w="4571">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4571">
                      <a:solidFill>
                        <a:srgbClr val="000000"/>
                      </a:solidFill>
                      <a:prstDash val="solid"/>
                    </a:lnL>
                    <a:lnR w="3524">
                      <a:solidFill>
                        <a:srgbClr val="000000"/>
                      </a:solidFill>
                      <a:prstDash val="solid"/>
                    </a:lnR>
                    <a:lnT w="4571">
                      <a:solidFill>
                        <a:srgbClr val="000000"/>
                      </a:solidFill>
                      <a:prstDash val="solid"/>
                    </a:lnT>
                    <a:lnB w="4572">
                      <a:solidFill>
                        <a:srgbClr val="000000"/>
                      </a:solidFill>
                      <a:prstDash val="solid"/>
                    </a:lnB>
                  </a:tcPr>
                </a:tc>
                <a:tc vMerge="1">
                  <a:txBody>
                    <a:bodyPr/>
                    <a:lstStyle/>
                    <a:p>
                      <a:endParaRPr/>
                    </a:p>
                  </a:txBody>
                  <a:tcPr marL="0" marR="0" marT="0" marB="0">
                    <a:lnL w="3524">
                      <a:solidFill>
                        <a:srgbClr val="000000"/>
                      </a:solidFill>
                      <a:prstDash val="solid"/>
                    </a:lnL>
                    <a:lnR w="3524">
                      <a:solidFill>
                        <a:srgbClr val="000000"/>
                      </a:solidFill>
                      <a:prstDash val="solid"/>
                    </a:lnR>
                    <a:lnT w="3524">
                      <a:solidFill>
                        <a:srgbClr val="000000"/>
                      </a:solidFill>
                      <a:prstDash val="solid"/>
                    </a:lnT>
                    <a:lnB w="3524">
                      <a:solidFill>
                        <a:srgbClr val="000000"/>
                      </a:solidFill>
                      <a:prstDash val="solid"/>
                    </a:lnB>
                  </a:tcPr>
                </a:tc>
                <a:extLst>
                  <a:ext uri="{0D108BD9-81ED-4DB2-BD59-A6C34878D82A}">
                    <a16:rowId xmlns:a16="http://schemas.microsoft.com/office/drawing/2014/main" xmlns="" val="10003"/>
                  </a:ext>
                </a:extLst>
              </a:tr>
              <a:tr h="117348">
                <a:tc>
                  <a:txBody>
                    <a:bodyPr/>
                    <a:lstStyle/>
                    <a:p>
                      <a:pPr marL="10160">
                        <a:lnSpc>
                          <a:spcPct val="100000"/>
                        </a:lnSpc>
                        <a:spcBef>
                          <a:spcPts val="315"/>
                        </a:spcBef>
                      </a:pPr>
                      <a:r>
                        <a:rPr sz="450" spc="10" dirty="0">
                          <a:latin typeface="Calibri"/>
                          <a:cs typeface="Calibri"/>
                        </a:rPr>
                        <a:t>Katılmıyorum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315"/>
                        </a:spcBef>
                      </a:pPr>
                      <a:r>
                        <a:rPr sz="450" dirty="0">
                          <a:latin typeface="Calibri"/>
                          <a:cs typeface="Calibri"/>
                        </a:rPr>
                        <a:t>2</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8255" algn="ctr">
                        <a:lnSpc>
                          <a:spcPct val="100000"/>
                        </a:lnSpc>
                        <a:spcBef>
                          <a:spcPts val="315"/>
                        </a:spcBef>
                      </a:pPr>
                      <a:r>
                        <a:rPr sz="450" spc="10" dirty="0">
                          <a:latin typeface="Calibri"/>
                          <a:cs typeface="Calibri"/>
                        </a:rPr>
                        <a:t>5.00%</a:t>
                      </a:r>
                      <a:endParaRPr sz="450">
                        <a:latin typeface="Calibri"/>
                        <a:cs typeface="Calibri"/>
                      </a:endParaRPr>
                    </a:p>
                  </a:txBody>
                  <a:tcPr marL="0" marR="0" marT="0" marB="0">
                    <a:lnL w="4572">
                      <a:solidFill>
                        <a:srgbClr val="000000"/>
                      </a:solidFill>
                      <a:prstDash val="solid"/>
                    </a:lnL>
                    <a:lnR w="4571">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4571">
                      <a:solidFill>
                        <a:srgbClr val="000000"/>
                      </a:solidFill>
                      <a:prstDash val="solid"/>
                    </a:lnL>
                    <a:lnR w="3524">
                      <a:solidFill>
                        <a:srgbClr val="000000"/>
                      </a:solidFill>
                      <a:prstDash val="solid"/>
                    </a:lnR>
                    <a:lnT w="4571">
                      <a:solidFill>
                        <a:srgbClr val="000000"/>
                      </a:solidFill>
                      <a:prstDash val="solid"/>
                    </a:lnT>
                    <a:lnB w="4572">
                      <a:solidFill>
                        <a:srgbClr val="000000"/>
                      </a:solidFill>
                      <a:prstDash val="solid"/>
                    </a:lnB>
                  </a:tcPr>
                </a:tc>
                <a:tc vMerge="1">
                  <a:txBody>
                    <a:bodyPr/>
                    <a:lstStyle/>
                    <a:p>
                      <a:endParaRPr/>
                    </a:p>
                  </a:txBody>
                  <a:tcPr marL="0" marR="0" marT="0" marB="0">
                    <a:lnL w="3524">
                      <a:solidFill>
                        <a:srgbClr val="000000"/>
                      </a:solidFill>
                      <a:prstDash val="solid"/>
                    </a:lnL>
                    <a:lnR w="3524">
                      <a:solidFill>
                        <a:srgbClr val="000000"/>
                      </a:solidFill>
                      <a:prstDash val="solid"/>
                    </a:lnR>
                    <a:lnT w="3524">
                      <a:solidFill>
                        <a:srgbClr val="000000"/>
                      </a:solidFill>
                      <a:prstDash val="solid"/>
                    </a:lnT>
                    <a:lnB w="3524">
                      <a:solidFill>
                        <a:srgbClr val="000000"/>
                      </a:solidFill>
                      <a:prstDash val="solid"/>
                    </a:lnB>
                  </a:tcPr>
                </a:tc>
                <a:extLst>
                  <a:ext uri="{0D108BD9-81ED-4DB2-BD59-A6C34878D82A}">
                    <a16:rowId xmlns:a16="http://schemas.microsoft.com/office/drawing/2014/main" xmlns="" val="10004"/>
                  </a:ext>
                </a:extLst>
              </a:tr>
              <a:tr h="111251">
                <a:tc>
                  <a:txBody>
                    <a:bodyPr/>
                    <a:lstStyle/>
                    <a:p>
                      <a:pPr marL="10160">
                        <a:lnSpc>
                          <a:spcPct val="100000"/>
                        </a:lnSpc>
                        <a:spcBef>
                          <a:spcPts val="270"/>
                        </a:spcBef>
                      </a:pPr>
                      <a:r>
                        <a:rPr sz="450" spc="5" dirty="0">
                          <a:latin typeface="Calibri"/>
                          <a:cs typeface="Calibri"/>
                        </a:rPr>
                        <a:t>Kesinlikle</a:t>
                      </a:r>
                      <a:r>
                        <a:rPr sz="450" spc="-40" dirty="0">
                          <a:latin typeface="Calibri"/>
                          <a:cs typeface="Calibri"/>
                        </a:rPr>
                        <a:t> </a:t>
                      </a:r>
                      <a:r>
                        <a:rPr sz="450" spc="10" dirty="0">
                          <a:latin typeface="Calibri"/>
                          <a:cs typeface="Calibri"/>
                        </a:rPr>
                        <a:t>Katılmıyorum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270"/>
                        </a:spcBef>
                      </a:pPr>
                      <a:r>
                        <a:rPr sz="450" dirty="0">
                          <a:latin typeface="Calibri"/>
                          <a:cs typeface="Calibri"/>
                        </a:rPr>
                        <a:t>2</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8255" algn="ctr">
                        <a:lnSpc>
                          <a:spcPct val="100000"/>
                        </a:lnSpc>
                        <a:spcBef>
                          <a:spcPts val="270"/>
                        </a:spcBef>
                      </a:pPr>
                      <a:r>
                        <a:rPr sz="450" spc="10" dirty="0">
                          <a:latin typeface="Calibri"/>
                          <a:cs typeface="Calibri"/>
                        </a:rPr>
                        <a:t>5.00%</a:t>
                      </a:r>
                      <a:endParaRPr sz="450">
                        <a:latin typeface="Calibri"/>
                        <a:cs typeface="Calibri"/>
                      </a:endParaRPr>
                    </a:p>
                  </a:txBody>
                  <a:tcPr marL="0" marR="0" marT="0" marB="0">
                    <a:lnL w="4572">
                      <a:solidFill>
                        <a:srgbClr val="000000"/>
                      </a:solidFill>
                      <a:prstDash val="solid"/>
                    </a:lnL>
                    <a:lnR w="4571">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4571">
                      <a:solidFill>
                        <a:srgbClr val="000000"/>
                      </a:solidFill>
                      <a:prstDash val="solid"/>
                    </a:lnL>
                    <a:lnR w="3524">
                      <a:solidFill>
                        <a:srgbClr val="000000"/>
                      </a:solidFill>
                      <a:prstDash val="solid"/>
                    </a:lnR>
                    <a:lnT w="4571">
                      <a:solidFill>
                        <a:srgbClr val="000000"/>
                      </a:solidFill>
                      <a:prstDash val="solid"/>
                    </a:lnT>
                    <a:lnB w="4572">
                      <a:solidFill>
                        <a:srgbClr val="000000"/>
                      </a:solidFill>
                      <a:prstDash val="solid"/>
                    </a:lnB>
                  </a:tcPr>
                </a:tc>
                <a:tc vMerge="1">
                  <a:txBody>
                    <a:bodyPr/>
                    <a:lstStyle/>
                    <a:p>
                      <a:endParaRPr/>
                    </a:p>
                  </a:txBody>
                  <a:tcPr marL="0" marR="0" marT="0" marB="0">
                    <a:lnL w="3524">
                      <a:solidFill>
                        <a:srgbClr val="000000"/>
                      </a:solidFill>
                      <a:prstDash val="solid"/>
                    </a:lnL>
                    <a:lnR w="3524">
                      <a:solidFill>
                        <a:srgbClr val="000000"/>
                      </a:solidFill>
                      <a:prstDash val="solid"/>
                    </a:lnR>
                    <a:lnT w="3524">
                      <a:solidFill>
                        <a:srgbClr val="000000"/>
                      </a:solidFill>
                      <a:prstDash val="solid"/>
                    </a:lnT>
                    <a:lnB w="3524">
                      <a:solidFill>
                        <a:srgbClr val="000000"/>
                      </a:solidFill>
                      <a:prstDash val="solid"/>
                    </a:lnB>
                  </a:tcPr>
                </a:tc>
                <a:extLst>
                  <a:ext uri="{0D108BD9-81ED-4DB2-BD59-A6C34878D82A}">
                    <a16:rowId xmlns:a16="http://schemas.microsoft.com/office/drawing/2014/main" xmlns="" val="10005"/>
                  </a:ext>
                </a:extLst>
              </a:tr>
              <a:tr h="111251">
                <a:tc>
                  <a:txBody>
                    <a:bodyPr/>
                    <a:lstStyle/>
                    <a:p>
                      <a:pPr marL="10160">
                        <a:lnSpc>
                          <a:spcPct val="100000"/>
                        </a:lnSpc>
                        <a:spcBef>
                          <a:spcPts val="270"/>
                        </a:spcBef>
                      </a:pPr>
                      <a:r>
                        <a:rPr sz="450" b="1" spc="10" dirty="0">
                          <a:latin typeface="Calibri"/>
                          <a:cs typeface="Calibri"/>
                        </a:rPr>
                        <a:t>Toplam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270"/>
                        </a:spcBef>
                      </a:pPr>
                      <a:r>
                        <a:rPr sz="450" b="1" spc="10" dirty="0">
                          <a:latin typeface="Calibri"/>
                          <a:cs typeface="Calibri"/>
                        </a:rPr>
                        <a:t>40</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gn="ctr">
                        <a:lnSpc>
                          <a:spcPct val="100000"/>
                        </a:lnSpc>
                        <a:spcBef>
                          <a:spcPts val="270"/>
                        </a:spcBef>
                      </a:pPr>
                      <a:r>
                        <a:rPr sz="450" b="1" spc="10" dirty="0">
                          <a:latin typeface="Calibri"/>
                          <a:cs typeface="Calibri"/>
                        </a:rPr>
                        <a:t>100.00%</a:t>
                      </a:r>
                      <a:endParaRPr sz="450">
                        <a:latin typeface="Calibri"/>
                        <a:cs typeface="Calibri"/>
                      </a:endParaRPr>
                    </a:p>
                  </a:txBody>
                  <a:tcPr marL="0" marR="0" marT="0" marB="0">
                    <a:lnL w="4572">
                      <a:solidFill>
                        <a:srgbClr val="000000"/>
                      </a:solidFill>
                      <a:prstDash val="solid"/>
                    </a:lnL>
                    <a:lnR w="4571">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4571">
                      <a:solidFill>
                        <a:srgbClr val="000000"/>
                      </a:solidFill>
                      <a:prstDash val="solid"/>
                    </a:lnL>
                    <a:lnR w="3524">
                      <a:solidFill>
                        <a:srgbClr val="000000"/>
                      </a:solidFill>
                      <a:prstDash val="solid"/>
                    </a:lnR>
                    <a:lnT w="4571">
                      <a:solidFill>
                        <a:srgbClr val="000000"/>
                      </a:solidFill>
                      <a:prstDash val="solid"/>
                    </a:lnT>
                    <a:lnB w="4572">
                      <a:solidFill>
                        <a:srgbClr val="000000"/>
                      </a:solidFill>
                      <a:prstDash val="solid"/>
                    </a:lnB>
                  </a:tcPr>
                </a:tc>
                <a:tc vMerge="1">
                  <a:txBody>
                    <a:bodyPr/>
                    <a:lstStyle/>
                    <a:p>
                      <a:endParaRPr/>
                    </a:p>
                  </a:txBody>
                  <a:tcPr marL="0" marR="0" marT="0" marB="0">
                    <a:lnL w="3524">
                      <a:solidFill>
                        <a:srgbClr val="000000"/>
                      </a:solidFill>
                      <a:prstDash val="solid"/>
                    </a:lnL>
                    <a:lnR w="3524">
                      <a:solidFill>
                        <a:srgbClr val="000000"/>
                      </a:solidFill>
                      <a:prstDash val="solid"/>
                    </a:lnR>
                    <a:lnT w="3524">
                      <a:solidFill>
                        <a:srgbClr val="000000"/>
                      </a:solidFill>
                      <a:prstDash val="solid"/>
                    </a:lnT>
                    <a:lnB w="3524">
                      <a:solidFill>
                        <a:srgbClr val="000000"/>
                      </a:solidFill>
                      <a:prstDash val="solid"/>
                    </a:lnB>
                  </a:tcPr>
                </a:tc>
                <a:extLst>
                  <a:ext uri="{0D108BD9-81ED-4DB2-BD59-A6C34878D82A}">
                    <a16:rowId xmlns:a16="http://schemas.microsoft.com/office/drawing/2014/main" xmlns="" val="10006"/>
                  </a:ext>
                </a:extLst>
              </a:tr>
            </a:tbl>
          </a:graphicData>
        </a:graphic>
      </p:graphicFrame>
      <p:graphicFrame>
        <p:nvGraphicFramePr>
          <p:cNvPr id="7" name="object 7"/>
          <p:cNvGraphicFramePr>
            <a:graphicFrameLocks noGrp="1"/>
          </p:cNvGraphicFramePr>
          <p:nvPr/>
        </p:nvGraphicFramePr>
        <p:xfrm>
          <a:off x="1969261" y="3367150"/>
          <a:ext cx="3587747" cy="830580"/>
        </p:xfrm>
        <a:graphic>
          <a:graphicData uri="http://schemas.openxmlformats.org/drawingml/2006/table">
            <a:tbl>
              <a:tblPr firstRow="1" bandRow="1">
                <a:tableStyleId>{2D5ABB26-0587-4C30-8999-92F81FD0307C}</a:tableStyleId>
              </a:tblPr>
              <a:tblGrid>
                <a:gridCol w="719708">
                  <a:extLst>
                    <a:ext uri="{9D8B030D-6E8A-4147-A177-3AD203B41FA5}">
                      <a16:colId xmlns:a16="http://schemas.microsoft.com/office/drawing/2014/main" xmlns="" val="20000"/>
                    </a:ext>
                  </a:extLst>
                </a:gridCol>
                <a:gridCol w="1066800">
                  <a:extLst>
                    <a:ext uri="{9D8B030D-6E8A-4147-A177-3AD203B41FA5}">
                      <a16:colId xmlns:a16="http://schemas.microsoft.com/office/drawing/2014/main" xmlns="" val="20001"/>
                    </a:ext>
                  </a:extLst>
                </a:gridCol>
                <a:gridCol w="445761">
                  <a:extLst>
                    <a:ext uri="{9D8B030D-6E8A-4147-A177-3AD203B41FA5}">
                      <a16:colId xmlns:a16="http://schemas.microsoft.com/office/drawing/2014/main" xmlns="" val="20002"/>
                    </a:ext>
                  </a:extLst>
                </a:gridCol>
                <a:gridCol w="1355478">
                  <a:extLst>
                    <a:ext uri="{9D8B030D-6E8A-4147-A177-3AD203B41FA5}">
                      <a16:colId xmlns:a16="http://schemas.microsoft.com/office/drawing/2014/main" xmlns="" val="20003"/>
                    </a:ext>
                  </a:extLst>
                </a:gridCol>
              </a:tblGrid>
              <a:tr h="137160">
                <a:tc>
                  <a:txBody>
                    <a:bodyPr/>
                    <a:lstStyle/>
                    <a:p>
                      <a:pPr>
                        <a:lnSpc>
                          <a:spcPct val="100000"/>
                        </a:lnSpc>
                        <a:spcBef>
                          <a:spcPts val="25"/>
                        </a:spcBef>
                      </a:pPr>
                      <a:endParaRPr sz="400">
                        <a:latin typeface="Times New Roman"/>
                        <a:cs typeface="Times New Roman"/>
                      </a:endParaRPr>
                    </a:p>
                    <a:p>
                      <a:pPr marL="10160">
                        <a:lnSpc>
                          <a:spcPct val="100000"/>
                        </a:lnSpc>
                      </a:pPr>
                      <a:r>
                        <a:rPr sz="450" b="1" spc="10" dirty="0">
                          <a:latin typeface="Calibri"/>
                          <a:cs typeface="Calibri"/>
                        </a:rPr>
                        <a:t>Cevaplar</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1">
                      <a:solidFill>
                        <a:srgbClr val="000000"/>
                      </a:solidFill>
                      <a:prstDash val="solid"/>
                    </a:lnB>
                  </a:tcPr>
                </a:tc>
                <a:tc>
                  <a:txBody>
                    <a:bodyPr/>
                    <a:lstStyle/>
                    <a:p>
                      <a:pPr>
                        <a:lnSpc>
                          <a:spcPct val="100000"/>
                        </a:lnSpc>
                        <a:spcBef>
                          <a:spcPts val="25"/>
                        </a:spcBef>
                      </a:pPr>
                      <a:endParaRPr sz="400">
                        <a:latin typeface="Times New Roman"/>
                        <a:cs typeface="Times New Roman"/>
                      </a:endParaRPr>
                    </a:p>
                    <a:p>
                      <a:pPr marL="10160">
                        <a:lnSpc>
                          <a:spcPct val="100000"/>
                        </a:lnSpc>
                      </a:pPr>
                      <a:r>
                        <a:rPr sz="450" b="1" spc="-5" dirty="0">
                          <a:latin typeface="Calibri"/>
                          <a:cs typeface="Calibri"/>
                        </a:rPr>
                        <a:t>Ce</a:t>
                      </a:r>
                      <a:r>
                        <a:rPr sz="450" b="1" dirty="0">
                          <a:latin typeface="Calibri"/>
                          <a:cs typeface="Calibri"/>
                        </a:rPr>
                        <a:t>vap Sayısı</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1">
                      <a:solidFill>
                        <a:srgbClr val="000000"/>
                      </a:solidFill>
                      <a:prstDash val="solid"/>
                    </a:lnB>
                  </a:tcPr>
                </a:tc>
                <a:tc>
                  <a:txBody>
                    <a:bodyPr/>
                    <a:lstStyle/>
                    <a:p>
                      <a:pPr>
                        <a:lnSpc>
                          <a:spcPct val="100000"/>
                        </a:lnSpc>
                        <a:spcBef>
                          <a:spcPts val="25"/>
                        </a:spcBef>
                      </a:pPr>
                      <a:endParaRPr sz="400">
                        <a:latin typeface="Times New Roman"/>
                        <a:cs typeface="Times New Roman"/>
                      </a:endParaRPr>
                    </a:p>
                    <a:p>
                      <a:pPr algn="ctr">
                        <a:lnSpc>
                          <a:spcPct val="100000"/>
                        </a:lnSpc>
                      </a:pPr>
                      <a:r>
                        <a:rPr sz="450" b="1" dirty="0">
                          <a:latin typeface="Calibri"/>
                          <a:cs typeface="Calibri"/>
                        </a:rPr>
                        <a:t>Y</a:t>
                      </a:r>
                      <a:r>
                        <a:rPr sz="450" b="1" spc="-10" dirty="0">
                          <a:latin typeface="Calibri"/>
                          <a:cs typeface="Calibri"/>
                        </a:rPr>
                        <a:t>ü</a:t>
                      </a:r>
                      <a:r>
                        <a:rPr sz="450" b="1" dirty="0">
                          <a:latin typeface="Calibri"/>
                          <a:cs typeface="Calibri"/>
                        </a:rPr>
                        <a:t>z</a:t>
                      </a:r>
                      <a:r>
                        <a:rPr sz="450" b="1" spc="-5" dirty="0">
                          <a:latin typeface="Calibri"/>
                          <a:cs typeface="Calibri"/>
                        </a:rPr>
                        <a:t>d</a:t>
                      </a:r>
                      <a:r>
                        <a:rPr sz="450" b="1" dirty="0">
                          <a:latin typeface="Calibri"/>
                          <a:cs typeface="Calibri"/>
                        </a:rPr>
                        <a:t>e</a:t>
                      </a:r>
                      <a:r>
                        <a:rPr sz="450" b="1" spc="5" dirty="0">
                          <a:latin typeface="Calibri"/>
                          <a:cs typeface="Calibri"/>
                        </a:rPr>
                        <a:t> </a:t>
                      </a:r>
                      <a:r>
                        <a:rPr sz="450" b="1" dirty="0">
                          <a:latin typeface="Calibri"/>
                          <a:cs typeface="Calibri"/>
                        </a:rPr>
                        <a:t>O</a:t>
                      </a:r>
                      <a:r>
                        <a:rPr sz="450" b="1" spc="-5" dirty="0">
                          <a:latin typeface="Calibri"/>
                          <a:cs typeface="Calibri"/>
                        </a:rPr>
                        <a:t>r</a:t>
                      </a:r>
                      <a:r>
                        <a:rPr sz="450" b="1" dirty="0">
                          <a:latin typeface="Calibri"/>
                          <a:cs typeface="Calibri"/>
                        </a:rPr>
                        <a:t>a</a:t>
                      </a:r>
                      <a:r>
                        <a:rPr sz="450" b="1" spc="-10" dirty="0">
                          <a:latin typeface="Calibri"/>
                          <a:cs typeface="Calibri"/>
                        </a:rPr>
                        <a:t>n</a:t>
                      </a:r>
                      <a:r>
                        <a:rPr sz="450" b="1" dirty="0">
                          <a:latin typeface="Calibri"/>
                          <a:cs typeface="Calibri"/>
                        </a:rPr>
                        <a:t>ı</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1">
                      <a:solidFill>
                        <a:srgbClr val="000000"/>
                      </a:solidFill>
                      <a:prstDash val="solid"/>
                    </a:lnB>
                  </a:tcPr>
                </a:tc>
                <a:tc rowSpan="7">
                  <a:txBody>
                    <a:bodyPr/>
                    <a:lstStyle/>
                    <a:p>
                      <a:pPr>
                        <a:lnSpc>
                          <a:spcPct val="100000"/>
                        </a:lnSpc>
                        <a:spcBef>
                          <a:spcPts val="50"/>
                        </a:spcBef>
                      </a:pPr>
                      <a:endParaRPr sz="400">
                        <a:latin typeface="Times New Roman"/>
                        <a:cs typeface="Times New Roman"/>
                      </a:endParaRPr>
                    </a:p>
                    <a:p>
                      <a:pPr marL="817244">
                        <a:lnSpc>
                          <a:spcPts val="350"/>
                        </a:lnSpc>
                      </a:pPr>
                      <a:r>
                        <a:rPr sz="300" b="1" spc="10" dirty="0">
                          <a:latin typeface="Calibri"/>
                          <a:cs typeface="Calibri"/>
                        </a:rPr>
                        <a:t>25,00%</a:t>
                      </a:r>
                      <a:endParaRPr sz="300">
                        <a:latin typeface="Calibri"/>
                        <a:cs typeface="Calibri"/>
                      </a:endParaRPr>
                    </a:p>
                    <a:p>
                      <a:pPr marL="211454">
                        <a:lnSpc>
                          <a:spcPts val="350"/>
                        </a:lnSpc>
                      </a:pPr>
                      <a:r>
                        <a:rPr sz="300" b="1" spc="10" dirty="0">
                          <a:latin typeface="Calibri"/>
                          <a:cs typeface="Calibri"/>
                        </a:rPr>
                        <a:t>17,50%</a:t>
                      </a:r>
                      <a:endParaRPr sz="300">
                        <a:latin typeface="Calibri"/>
                        <a:cs typeface="Calibri"/>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marR="165735" algn="r">
                        <a:lnSpc>
                          <a:spcPct val="100000"/>
                        </a:lnSpc>
                        <a:spcBef>
                          <a:spcPts val="254"/>
                        </a:spcBef>
                      </a:pPr>
                      <a:r>
                        <a:rPr sz="300" b="1" dirty="0">
                          <a:latin typeface="Calibri"/>
                          <a:cs typeface="Calibri"/>
                        </a:rPr>
                        <a:t>10,00%</a:t>
                      </a:r>
                      <a:endParaRPr sz="300">
                        <a:latin typeface="Calibri"/>
                        <a:cs typeface="Calibri"/>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marL="211454">
                        <a:lnSpc>
                          <a:spcPct val="100000"/>
                        </a:lnSpc>
                        <a:spcBef>
                          <a:spcPts val="210"/>
                        </a:spcBef>
                        <a:tabLst>
                          <a:tab pos="1009015" algn="l"/>
                        </a:tabLst>
                      </a:pPr>
                      <a:r>
                        <a:rPr sz="300" b="1" spc="10" dirty="0">
                          <a:latin typeface="Calibri"/>
                          <a:cs typeface="Calibri"/>
                        </a:rPr>
                        <a:t>37,50%	</a:t>
                      </a:r>
                      <a:r>
                        <a:rPr sz="450" b="1" spc="22" baseline="18518" dirty="0">
                          <a:latin typeface="Calibri"/>
                          <a:cs typeface="Calibri"/>
                        </a:rPr>
                        <a:t>10,00%</a:t>
                      </a:r>
                      <a:endParaRPr sz="450" baseline="18518">
                        <a:latin typeface="Calibri"/>
                        <a:cs typeface="Calibri"/>
                      </a:endParaRPr>
                    </a:p>
                    <a:p>
                      <a:pPr>
                        <a:lnSpc>
                          <a:spcPct val="100000"/>
                        </a:lnSpc>
                      </a:pPr>
                      <a:endParaRPr sz="500">
                        <a:latin typeface="Times New Roman"/>
                        <a:cs typeface="Times New Roman"/>
                      </a:endParaRPr>
                    </a:p>
                    <a:p>
                      <a:pPr marL="219710">
                        <a:lnSpc>
                          <a:spcPct val="100000"/>
                        </a:lnSpc>
                        <a:tabLst>
                          <a:tab pos="803275" algn="l"/>
                        </a:tabLst>
                      </a:pPr>
                      <a:r>
                        <a:rPr sz="300" b="1" spc="10" dirty="0">
                          <a:latin typeface="Calibri"/>
                          <a:cs typeface="Calibri"/>
                        </a:rPr>
                        <a:t>Kesinlikle Katılıyorum	Katılıyorum</a:t>
                      </a:r>
                      <a:endParaRPr sz="300">
                        <a:latin typeface="Calibri"/>
                        <a:cs typeface="Calibri"/>
                      </a:endParaRPr>
                    </a:p>
                    <a:p>
                      <a:pPr marL="219710">
                        <a:lnSpc>
                          <a:spcPct val="100000"/>
                        </a:lnSpc>
                        <a:spcBef>
                          <a:spcPts val="65"/>
                        </a:spcBef>
                        <a:tabLst>
                          <a:tab pos="803275" algn="l"/>
                        </a:tabLst>
                      </a:pPr>
                      <a:r>
                        <a:rPr sz="300" b="1" spc="10" dirty="0">
                          <a:latin typeface="Calibri"/>
                          <a:cs typeface="Calibri"/>
                        </a:rPr>
                        <a:t>Kararsızım	Katılmıyorum</a:t>
                      </a:r>
                      <a:endParaRPr sz="300">
                        <a:latin typeface="Calibri"/>
                        <a:cs typeface="Calibri"/>
                      </a:endParaRPr>
                    </a:p>
                    <a:p>
                      <a:pPr marL="219710">
                        <a:lnSpc>
                          <a:spcPct val="100000"/>
                        </a:lnSpc>
                        <a:spcBef>
                          <a:spcPts val="65"/>
                        </a:spcBef>
                      </a:pPr>
                      <a:r>
                        <a:rPr sz="300" b="1" spc="10" dirty="0">
                          <a:latin typeface="Calibri"/>
                          <a:cs typeface="Calibri"/>
                        </a:rPr>
                        <a:t>Kesinlikle</a:t>
                      </a:r>
                      <a:r>
                        <a:rPr sz="300" b="1" spc="-40" dirty="0">
                          <a:latin typeface="Calibri"/>
                          <a:cs typeface="Calibri"/>
                        </a:rPr>
                        <a:t> </a:t>
                      </a:r>
                      <a:r>
                        <a:rPr sz="300" b="1" spc="10" dirty="0">
                          <a:latin typeface="Calibri"/>
                          <a:cs typeface="Calibri"/>
                        </a:rPr>
                        <a:t>Katılmıyorum</a:t>
                      </a:r>
                      <a:endParaRPr sz="300">
                        <a:latin typeface="Calibri"/>
                        <a:cs typeface="Calibri"/>
                      </a:endParaRPr>
                    </a:p>
                  </a:txBody>
                  <a:tcPr marL="0" marR="0" marT="0" marB="0">
                    <a:lnL w="3524">
                      <a:solidFill>
                        <a:srgbClr val="000000"/>
                      </a:solidFill>
                      <a:prstDash val="solid"/>
                    </a:lnL>
                    <a:lnR w="3524">
                      <a:solidFill>
                        <a:srgbClr val="000000"/>
                      </a:solidFill>
                      <a:prstDash val="solid"/>
                    </a:lnR>
                    <a:lnT w="3524">
                      <a:solidFill>
                        <a:srgbClr val="000000"/>
                      </a:solidFill>
                      <a:prstDash val="solid"/>
                    </a:lnT>
                    <a:lnB w="3524">
                      <a:solidFill>
                        <a:srgbClr val="000000"/>
                      </a:solidFill>
                      <a:prstDash val="solid"/>
                    </a:lnB>
                  </a:tcPr>
                </a:tc>
                <a:extLst>
                  <a:ext uri="{0D108BD9-81ED-4DB2-BD59-A6C34878D82A}">
                    <a16:rowId xmlns:a16="http://schemas.microsoft.com/office/drawing/2014/main" xmlns="" val="10000"/>
                  </a:ext>
                </a:extLst>
              </a:tr>
              <a:tr h="124968">
                <a:tc>
                  <a:txBody>
                    <a:bodyPr/>
                    <a:lstStyle/>
                    <a:p>
                      <a:pPr marL="10160">
                        <a:lnSpc>
                          <a:spcPct val="100000"/>
                        </a:lnSpc>
                        <a:spcBef>
                          <a:spcPts val="375"/>
                        </a:spcBef>
                      </a:pPr>
                      <a:r>
                        <a:rPr sz="450" spc="5" dirty="0">
                          <a:latin typeface="Calibri"/>
                          <a:cs typeface="Calibri"/>
                        </a:rPr>
                        <a:t>Kesinlikle</a:t>
                      </a:r>
                      <a:r>
                        <a:rPr sz="450" spc="-55" dirty="0">
                          <a:latin typeface="Calibri"/>
                          <a:cs typeface="Calibri"/>
                        </a:rPr>
                        <a:t> </a:t>
                      </a:r>
                      <a:r>
                        <a:rPr sz="450" spc="10" dirty="0">
                          <a:latin typeface="Calibri"/>
                          <a:cs typeface="Calibri"/>
                        </a:rPr>
                        <a:t>Katılıyorum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10160">
                        <a:lnSpc>
                          <a:spcPct val="100000"/>
                        </a:lnSpc>
                        <a:spcBef>
                          <a:spcPts val="375"/>
                        </a:spcBef>
                      </a:pPr>
                      <a:r>
                        <a:rPr sz="450" dirty="0">
                          <a:latin typeface="Calibri"/>
                          <a:cs typeface="Calibri"/>
                        </a:rPr>
                        <a:t>4</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635" algn="ctr">
                        <a:lnSpc>
                          <a:spcPct val="100000"/>
                        </a:lnSpc>
                        <a:spcBef>
                          <a:spcPts val="375"/>
                        </a:spcBef>
                      </a:pPr>
                      <a:r>
                        <a:rPr sz="450" spc="10" dirty="0">
                          <a:latin typeface="Calibri"/>
                          <a:cs typeface="Calibri"/>
                        </a:rPr>
                        <a:t>10.00%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1">
                      <a:solidFill>
                        <a:srgbClr val="000000"/>
                      </a:solidFill>
                      <a:prstDash val="solid"/>
                    </a:lnT>
                    <a:lnB w="4571">
                      <a:solidFill>
                        <a:srgbClr val="000000"/>
                      </a:solidFill>
                      <a:prstDash val="solid"/>
                    </a:lnB>
                  </a:tcPr>
                </a:tc>
                <a:tc vMerge="1">
                  <a:txBody>
                    <a:bodyPr/>
                    <a:lstStyle/>
                    <a:p>
                      <a:endParaRPr/>
                    </a:p>
                  </a:txBody>
                  <a:tcPr marL="0" marR="0" marT="0" marB="0">
                    <a:lnL w="3524">
                      <a:solidFill>
                        <a:srgbClr val="000000"/>
                      </a:solidFill>
                      <a:prstDash val="solid"/>
                    </a:lnL>
                    <a:lnR w="3524">
                      <a:solidFill>
                        <a:srgbClr val="000000"/>
                      </a:solidFill>
                      <a:prstDash val="solid"/>
                    </a:lnR>
                    <a:lnT w="3524">
                      <a:solidFill>
                        <a:srgbClr val="000000"/>
                      </a:solidFill>
                      <a:prstDash val="solid"/>
                    </a:lnT>
                    <a:lnB w="3524">
                      <a:solidFill>
                        <a:srgbClr val="000000"/>
                      </a:solidFill>
                      <a:prstDash val="solid"/>
                    </a:lnB>
                  </a:tcPr>
                </a:tc>
                <a:extLst>
                  <a:ext uri="{0D108BD9-81ED-4DB2-BD59-A6C34878D82A}">
                    <a16:rowId xmlns:a16="http://schemas.microsoft.com/office/drawing/2014/main" xmlns="" val="10001"/>
                  </a:ext>
                </a:extLst>
              </a:tr>
              <a:tr h="120396">
                <a:tc>
                  <a:txBody>
                    <a:bodyPr/>
                    <a:lstStyle/>
                    <a:p>
                      <a:pPr marL="10160">
                        <a:lnSpc>
                          <a:spcPct val="100000"/>
                        </a:lnSpc>
                        <a:spcBef>
                          <a:spcPts val="340"/>
                        </a:spcBef>
                      </a:pPr>
                      <a:r>
                        <a:rPr sz="450" spc="10" dirty="0">
                          <a:latin typeface="Calibri"/>
                          <a:cs typeface="Calibri"/>
                        </a:rPr>
                        <a:t>Katılıyorum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10160">
                        <a:lnSpc>
                          <a:spcPct val="100000"/>
                        </a:lnSpc>
                        <a:spcBef>
                          <a:spcPts val="340"/>
                        </a:spcBef>
                      </a:pPr>
                      <a:r>
                        <a:rPr sz="450" spc="10" dirty="0">
                          <a:latin typeface="Calibri"/>
                          <a:cs typeface="Calibri"/>
                        </a:rPr>
                        <a:t>15</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635" algn="ctr">
                        <a:lnSpc>
                          <a:spcPct val="100000"/>
                        </a:lnSpc>
                        <a:spcBef>
                          <a:spcPts val="340"/>
                        </a:spcBef>
                      </a:pPr>
                      <a:r>
                        <a:rPr sz="450" spc="10" dirty="0">
                          <a:latin typeface="Calibri"/>
                          <a:cs typeface="Calibri"/>
                        </a:rPr>
                        <a:t>37.50%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1">
                      <a:solidFill>
                        <a:srgbClr val="000000"/>
                      </a:solidFill>
                      <a:prstDash val="solid"/>
                    </a:lnT>
                    <a:lnB w="4571">
                      <a:solidFill>
                        <a:srgbClr val="000000"/>
                      </a:solidFill>
                      <a:prstDash val="solid"/>
                    </a:lnB>
                  </a:tcPr>
                </a:tc>
                <a:tc vMerge="1">
                  <a:txBody>
                    <a:bodyPr/>
                    <a:lstStyle/>
                    <a:p>
                      <a:endParaRPr/>
                    </a:p>
                  </a:txBody>
                  <a:tcPr marL="0" marR="0" marT="0" marB="0">
                    <a:lnL w="3524">
                      <a:solidFill>
                        <a:srgbClr val="000000"/>
                      </a:solidFill>
                      <a:prstDash val="solid"/>
                    </a:lnL>
                    <a:lnR w="3524">
                      <a:solidFill>
                        <a:srgbClr val="000000"/>
                      </a:solidFill>
                      <a:prstDash val="solid"/>
                    </a:lnR>
                    <a:lnT w="3524">
                      <a:solidFill>
                        <a:srgbClr val="000000"/>
                      </a:solidFill>
                      <a:prstDash val="solid"/>
                    </a:lnT>
                    <a:lnB w="3524">
                      <a:solidFill>
                        <a:srgbClr val="000000"/>
                      </a:solidFill>
                      <a:prstDash val="solid"/>
                    </a:lnB>
                  </a:tcPr>
                </a:tc>
                <a:extLst>
                  <a:ext uri="{0D108BD9-81ED-4DB2-BD59-A6C34878D82A}">
                    <a16:rowId xmlns:a16="http://schemas.microsoft.com/office/drawing/2014/main" xmlns="" val="10002"/>
                  </a:ext>
                </a:extLst>
              </a:tr>
              <a:tr h="114300">
                <a:tc>
                  <a:txBody>
                    <a:bodyPr/>
                    <a:lstStyle/>
                    <a:p>
                      <a:pPr marL="10160">
                        <a:lnSpc>
                          <a:spcPct val="100000"/>
                        </a:lnSpc>
                        <a:spcBef>
                          <a:spcPts val="290"/>
                        </a:spcBef>
                      </a:pPr>
                      <a:r>
                        <a:rPr sz="450" spc="10" dirty="0">
                          <a:latin typeface="Calibri"/>
                          <a:cs typeface="Calibri"/>
                        </a:rPr>
                        <a:t>Kararsızım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10160">
                        <a:lnSpc>
                          <a:spcPct val="100000"/>
                        </a:lnSpc>
                        <a:spcBef>
                          <a:spcPts val="290"/>
                        </a:spcBef>
                      </a:pPr>
                      <a:r>
                        <a:rPr sz="450" dirty="0">
                          <a:latin typeface="Calibri"/>
                          <a:cs typeface="Calibri"/>
                        </a:rPr>
                        <a:t>7</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635" algn="ctr">
                        <a:lnSpc>
                          <a:spcPct val="100000"/>
                        </a:lnSpc>
                        <a:spcBef>
                          <a:spcPts val="290"/>
                        </a:spcBef>
                      </a:pPr>
                      <a:r>
                        <a:rPr sz="450" spc="10" dirty="0">
                          <a:latin typeface="Calibri"/>
                          <a:cs typeface="Calibri"/>
                        </a:rPr>
                        <a:t>17.50%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1">
                      <a:solidFill>
                        <a:srgbClr val="000000"/>
                      </a:solidFill>
                      <a:prstDash val="solid"/>
                    </a:lnT>
                    <a:lnB w="4571">
                      <a:solidFill>
                        <a:srgbClr val="000000"/>
                      </a:solidFill>
                      <a:prstDash val="solid"/>
                    </a:lnB>
                  </a:tcPr>
                </a:tc>
                <a:tc vMerge="1">
                  <a:txBody>
                    <a:bodyPr/>
                    <a:lstStyle/>
                    <a:p>
                      <a:endParaRPr/>
                    </a:p>
                  </a:txBody>
                  <a:tcPr marL="0" marR="0" marT="0" marB="0">
                    <a:lnL w="3524">
                      <a:solidFill>
                        <a:srgbClr val="000000"/>
                      </a:solidFill>
                      <a:prstDash val="solid"/>
                    </a:lnL>
                    <a:lnR w="3524">
                      <a:solidFill>
                        <a:srgbClr val="000000"/>
                      </a:solidFill>
                      <a:prstDash val="solid"/>
                    </a:lnR>
                    <a:lnT w="3524">
                      <a:solidFill>
                        <a:srgbClr val="000000"/>
                      </a:solidFill>
                      <a:prstDash val="solid"/>
                    </a:lnT>
                    <a:lnB w="3524">
                      <a:solidFill>
                        <a:srgbClr val="000000"/>
                      </a:solidFill>
                      <a:prstDash val="solid"/>
                    </a:lnB>
                  </a:tcPr>
                </a:tc>
                <a:extLst>
                  <a:ext uri="{0D108BD9-81ED-4DB2-BD59-A6C34878D82A}">
                    <a16:rowId xmlns:a16="http://schemas.microsoft.com/office/drawing/2014/main" xmlns="" val="10003"/>
                  </a:ext>
                </a:extLst>
              </a:tr>
              <a:tr h="106679">
                <a:tc>
                  <a:txBody>
                    <a:bodyPr/>
                    <a:lstStyle/>
                    <a:p>
                      <a:pPr marL="10160">
                        <a:lnSpc>
                          <a:spcPct val="100000"/>
                        </a:lnSpc>
                        <a:spcBef>
                          <a:spcPts val="234"/>
                        </a:spcBef>
                      </a:pPr>
                      <a:r>
                        <a:rPr sz="450" spc="10" dirty="0">
                          <a:latin typeface="Calibri"/>
                          <a:cs typeface="Calibri"/>
                        </a:rPr>
                        <a:t>Katılmıyorum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10160">
                        <a:lnSpc>
                          <a:spcPct val="100000"/>
                        </a:lnSpc>
                        <a:spcBef>
                          <a:spcPts val="234"/>
                        </a:spcBef>
                      </a:pPr>
                      <a:r>
                        <a:rPr sz="450" spc="10" dirty="0">
                          <a:latin typeface="Calibri"/>
                          <a:cs typeface="Calibri"/>
                        </a:rPr>
                        <a:t>10</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635" algn="ctr">
                        <a:lnSpc>
                          <a:spcPct val="100000"/>
                        </a:lnSpc>
                        <a:spcBef>
                          <a:spcPts val="234"/>
                        </a:spcBef>
                      </a:pPr>
                      <a:r>
                        <a:rPr sz="450" spc="10" dirty="0">
                          <a:latin typeface="Calibri"/>
                          <a:cs typeface="Calibri"/>
                        </a:rPr>
                        <a:t>25.00%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1">
                      <a:solidFill>
                        <a:srgbClr val="000000"/>
                      </a:solidFill>
                      <a:prstDash val="solid"/>
                    </a:lnT>
                    <a:lnB w="4571">
                      <a:solidFill>
                        <a:srgbClr val="000000"/>
                      </a:solidFill>
                      <a:prstDash val="solid"/>
                    </a:lnB>
                  </a:tcPr>
                </a:tc>
                <a:tc vMerge="1">
                  <a:txBody>
                    <a:bodyPr/>
                    <a:lstStyle/>
                    <a:p>
                      <a:endParaRPr/>
                    </a:p>
                  </a:txBody>
                  <a:tcPr marL="0" marR="0" marT="0" marB="0">
                    <a:lnL w="3524">
                      <a:solidFill>
                        <a:srgbClr val="000000"/>
                      </a:solidFill>
                      <a:prstDash val="solid"/>
                    </a:lnL>
                    <a:lnR w="3524">
                      <a:solidFill>
                        <a:srgbClr val="000000"/>
                      </a:solidFill>
                      <a:prstDash val="solid"/>
                    </a:lnR>
                    <a:lnT w="3524">
                      <a:solidFill>
                        <a:srgbClr val="000000"/>
                      </a:solidFill>
                      <a:prstDash val="solid"/>
                    </a:lnT>
                    <a:lnB w="3524">
                      <a:solidFill>
                        <a:srgbClr val="000000"/>
                      </a:solidFill>
                      <a:prstDash val="solid"/>
                    </a:lnB>
                  </a:tcPr>
                </a:tc>
                <a:extLst>
                  <a:ext uri="{0D108BD9-81ED-4DB2-BD59-A6C34878D82A}">
                    <a16:rowId xmlns:a16="http://schemas.microsoft.com/office/drawing/2014/main" xmlns="" val="10004"/>
                  </a:ext>
                </a:extLst>
              </a:tr>
              <a:tr h="106679">
                <a:tc>
                  <a:txBody>
                    <a:bodyPr/>
                    <a:lstStyle/>
                    <a:p>
                      <a:pPr marL="10160">
                        <a:lnSpc>
                          <a:spcPct val="100000"/>
                        </a:lnSpc>
                        <a:spcBef>
                          <a:spcPts val="234"/>
                        </a:spcBef>
                      </a:pPr>
                      <a:r>
                        <a:rPr sz="450" spc="5" dirty="0">
                          <a:latin typeface="Calibri"/>
                          <a:cs typeface="Calibri"/>
                        </a:rPr>
                        <a:t>Kesinlikle</a:t>
                      </a:r>
                      <a:r>
                        <a:rPr sz="450" spc="-40" dirty="0">
                          <a:latin typeface="Calibri"/>
                          <a:cs typeface="Calibri"/>
                        </a:rPr>
                        <a:t> </a:t>
                      </a:r>
                      <a:r>
                        <a:rPr sz="450" spc="10" dirty="0">
                          <a:latin typeface="Calibri"/>
                          <a:cs typeface="Calibri"/>
                        </a:rPr>
                        <a:t>Katılmıyorum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10160">
                        <a:lnSpc>
                          <a:spcPct val="100000"/>
                        </a:lnSpc>
                        <a:spcBef>
                          <a:spcPts val="234"/>
                        </a:spcBef>
                      </a:pPr>
                      <a:r>
                        <a:rPr sz="450" dirty="0">
                          <a:latin typeface="Calibri"/>
                          <a:cs typeface="Calibri"/>
                        </a:rPr>
                        <a:t>4</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635" algn="ctr">
                        <a:lnSpc>
                          <a:spcPct val="100000"/>
                        </a:lnSpc>
                        <a:spcBef>
                          <a:spcPts val="234"/>
                        </a:spcBef>
                      </a:pPr>
                      <a:r>
                        <a:rPr sz="450" spc="10" dirty="0">
                          <a:latin typeface="Calibri"/>
                          <a:cs typeface="Calibri"/>
                        </a:rPr>
                        <a:t>10.00%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1">
                      <a:solidFill>
                        <a:srgbClr val="000000"/>
                      </a:solidFill>
                      <a:prstDash val="solid"/>
                    </a:lnT>
                    <a:lnB w="4571">
                      <a:solidFill>
                        <a:srgbClr val="000000"/>
                      </a:solidFill>
                      <a:prstDash val="solid"/>
                    </a:lnB>
                  </a:tcPr>
                </a:tc>
                <a:tc vMerge="1">
                  <a:txBody>
                    <a:bodyPr/>
                    <a:lstStyle/>
                    <a:p>
                      <a:endParaRPr/>
                    </a:p>
                  </a:txBody>
                  <a:tcPr marL="0" marR="0" marT="0" marB="0">
                    <a:lnL w="3524">
                      <a:solidFill>
                        <a:srgbClr val="000000"/>
                      </a:solidFill>
                      <a:prstDash val="solid"/>
                    </a:lnL>
                    <a:lnR w="3524">
                      <a:solidFill>
                        <a:srgbClr val="000000"/>
                      </a:solidFill>
                      <a:prstDash val="solid"/>
                    </a:lnR>
                    <a:lnT w="3524">
                      <a:solidFill>
                        <a:srgbClr val="000000"/>
                      </a:solidFill>
                      <a:prstDash val="solid"/>
                    </a:lnT>
                    <a:lnB w="3524">
                      <a:solidFill>
                        <a:srgbClr val="000000"/>
                      </a:solidFill>
                      <a:prstDash val="solid"/>
                    </a:lnB>
                  </a:tcPr>
                </a:tc>
                <a:extLst>
                  <a:ext uri="{0D108BD9-81ED-4DB2-BD59-A6C34878D82A}">
                    <a16:rowId xmlns:a16="http://schemas.microsoft.com/office/drawing/2014/main" xmlns="" val="10005"/>
                  </a:ext>
                </a:extLst>
              </a:tr>
              <a:tr h="114300">
                <a:tc>
                  <a:txBody>
                    <a:bodyPr/>
                    <a:lstStyle/>
                    <a:p>
                      <a:pPr marL="10160">
                        <a:lnSpc>
                          <a:spcPct val="100000"/>
                        </a:lnSpc>
                        <a:spcBef>
                          <a:spcPts val="295"/>
                        </a:spcBef>
                      </a:pPr>
                      <a:r>
                        <a:rPr sz="450" b="1" spc="10" dirty="0">
                          <a:latin typeface="Calibri"/>
                          <a:cs typeface="Calibri"/>
                        </a:rPr>
                        <a:t>Toplam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10160">
                        <a:lnSpc>
                          <a:spcPct val="100000"/>
                        </a:lnSpc>
                        <a:spcBef>
                          <a:spcPts val="295"/>
                        </a:spcBef>
                      </a:pPr>
                      <a:r>
                        <a:rPr sz="450" b="1" spc="10" dirty="0">
                          <a:latin typeface="Calibri"/>
                          <a:cs typeface="Calibri"/>
                        </a:rPr>
                        <a:t>40</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3175" algn="ctr">
                        <a:lnSpc>
                          <a:spcPct val="100000"/>
                        </a:lnSpc>
                        <a:spcBef>
                          <a:spcPts val="295"/>
                        </a:spcBef>
                      </a:pPr>
                      <a:r>
                        <a:rPr sz="450" b="1" spc="10" dirty="0">
                          <a:latin typeface="Calibri"/>
                          <a:cs typeface="Calibri"/>
                        </a:rPr>
                        <a:t>100.00%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1">
                      <a:solidFill>
                        <a:srgbClr val="000000"/>
                      </a:solidFill>
                      <a:prstDash val="solid"/>
                    </a:lnT>
                    <a:lnB w="4571">
                      <a:solidFill>
                        <a:srgbClr val="000000"/>
                      </a:solidFill>
                      <a:prstDash val="solid"/>
                    </a:lnB>
                  </a:tcPr>
                </a:tc>
                <a:tc vMerge="1">
                  <a:txBody>
                    <a:bodyPr/>
                    <a:lstStyle/>
                    <a:p>
                      <a:endParaRPr/>
                    </a:p>
                  </a:txBody>
                  <a:tcPr marL="0" marR="0" marT="0" marB="0">
                    <a:lnL w="3524">
                      <a:solidFill>
                        <a:srgbClr val="000000"/>
                      </a:solidFill>
                      <a:prstDash val="solid"/>
                    </a:lnL>
                    <a:lnR w="3524">
                      <a:solidFill>
                        <a:srgbClr val="000000"/>
                      </a:solidFill>
                      <a:prstDash val="solid"/>
                    </a:lnR>
                    <a:lnT w="3524">
                      <a:solidFill>
                        <a:srgbClr val="000000"/>
                      </a:solidFill>
                      <a:prstDash val="solid"/>
                    </a:lnT>
                    <a:lnB w="3524">
                      <a:solidFill>
                        <a:srgbClr val="000000"/>
                      </a:solidFill>
                      <a:prstDash val="solid"/>
                    </a:lnB>
                  </a:tcPr>
                </a:tc>
                <a:extLst>
                  <a:ext uri="{0D108BD9-81ED-4DB2-BD59-A6C34878D82A}">
                    <a16:rowId xmlns:a16="http://schemas.microsoft.com/office/drawing/2014/main" xmlns="" val="10006"/>
                  </a:ext>
                </a:extLst>
              </a:tr>
            </a:tbl>
          </a:graphicData>
        </a:graphic>
      </p:graphicFrame>
      <p:graphicFrame>
        <p:nvGraphicFramePr>
          <p:cNvPr id="8" name="object 8"/>
          <p:cNvGraphicFramePr>
            <a:graphicFrameLocks noGrp="1"/>
          </p:cNvGraphicFramePr>
          <p:nvPr/>
        </p:nvGraphicFramePr>
        <p:xfrm>
          <a:off x="1969261" y="4578294"/>
          <a:ext cx="3587747" cy="682177"/>
        </p:xfrm>
        <a:graphic>
          <a:graphicData uri="http://schemas.openxmlformats.org/drawingml/2006/table">
            <a:tbl>
              <a:tblPr firstRow="1" bandRow="1">
                <a:tableStyleId>{2D5ABB26-0587-4C30-8999-92F81FD0307C}</a:tableStyleId>
              </a:tblPr>
              <a:tblGrid>
                <a:gridCol w="719708">
                  <a:extLst>
                    <a:ext uri="{9D8B030D-6E8A-4147-A177-3AD203B41FA5}">
                      <a16:colId xmlns:a16="http://schemas.microsoft.com/office/drawing/2014/main" xmlns="" val="20000"/>
                    </a:ext>
                  </a:extLst>
                </a:gridCol>
                <a:gridCol w="1066800">
                  <a:extLst>
                    <a:ext uri="{9D8B030D-6E8A-4147-A177-3AD203B41FA5}">
                      <a16:colId xmlns:a16="http://schemas.microsoft.com/office/drawing/2014/main" xmlns="" val="20001"/>
                    </a:ext>
                  </a:extLst>
                </a:gridCol>
                <a:gridCol w="451167">
                  <a:extLst>
                    <a:ext uri="{9D8B030D-6E8A-4147-A177-3AD203B41FA5}">
                      <a16:colId xmlns:a16="http://schemas.microsoft.com/office/drawing/2014/main" xmlns="" val="20002"/>
                    </a:ext>
                  </a:extLst>
                </a:gridCol>
                <a:gridCol w="126428">
                  <a:extLst>
                    <a:ext uri="{9D8B030D-6E8A-4147-A177-3AD203B41FA5}">
                      <a16:colId xmlns:a16="http://schemas.microsoft.com/office/drawing/2014/main" xmlns="" val="20003"/>
                    </a:ext>
                  </a:extLst>
                </a:gridCol>
                <a:gridCol w="1058849">
                  <a:extLst>
                    <a:ext uri="{9D8B030D-6E8A-4147-A177-3AD203B41FA5}">
                      <a16:colId xmlns:a16="http://schemas.microsoft.com/office/drawing/2014/main" xmlns="" val="20004"/>
                    </a:ext>
                  </a:extLst>
                </a:gridCol>
                <a:gridCol w="164795">
                  <a:extLst>
                    <a:ext uri="{9D8B030D-6E8A-4147-A177-3AD203B41FA5}">
                      <a16:colId xmlns:a16="http://schemas.microsoft.com/office/drawing/2014/main" xmlns="" val="20005"/>
                    </a:ext>
                  </a:extLst>
                </a:gridCol>
              </a:tblGrid>
              <a:tr h="137159">
                <a:tc>
                  <a:txBody>
                    <a:bodyPr/>
                    <a:lstStyle/>
                    <a:p>
                      <a:pPr>
                        <a:lnSpc>
                          <a:spcPct val="100000"/>
                        </a:lnSpc>
                        <a:spcBef>
                          <a:spcPts val="25"/>
                        </a:spcBef>
                      </a:pPr>
                      <a:endParaRPr sz="400">
                        <a:latin typeface="Times New Roman"/>
                        <a:cs typeface="Times New Roman"/>
                      </a:endParaRPr>
                    </a:p>
                    <a:p>
                      <a:pPr marL="10160">
                        <a:lnSpc>
                          <a:spcPct val="100000"/>
                        </a:lnSpc>
                      </a:pPr>
                      <a:r>
                        <a:rPr sz="450" b="1" spc="10" dirty="0">
                          <a:latin typeface="Calibri"/>
                          <a:cs typeface="Calibri"/>
                        </a:rPr>
                        <a:t>Cevaplar</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2">
                      <a:solidFill>
                        <a:srgbClr val="000000"/>
                      </a:solidFill>
                      <a:prstDash val="solid"/>
                    </a:lnB>
                  </a:tcPr>
                </a:tc>
                <a:tc>
                  <a:txBody>
                    <a:bodyPr/>
                    <a:lstStyle/>
                    <a:p>
                      <a:pPr>
                        <a:lnSpc>
                          <a:spcPct val="100000"/>
                        </a:lnSpc>
                        <a:spcBef>
                          <a:spcPts val="25"/>
                        </a:spcBef>
                      </a:pPr>
                      <a:endParaRPr sz="400">
                        <a:latin typeface="Times New Roman"/>
                        <a:cs typeface="Times New Roman"/>
                      </a:endParaRPr>
                    </a:p>
                    <a:p>
                      <a:pPr marL="10160">
                        <a:lnSpc>
                          <a:spcPct val="100000"/>
                        </a:lnSpc>
                      </a:pPr>
                      <a:r>
                        <a:rPr sz="450" b="1" spc="-5" dirty="0">
                          <a:latin typeface="Calibri"/>
                          <a:cs typeface="Calibri"/>
                        </a:rPr>
                        <a:t>Ce</a:t>
                      </a:r>
                      <a:r>
                        <a:rPr sz="450" b="1" dirty="0">
                          <a:latin typeface="Calibri"/>
                          <a:cs typeface="Calibri"/>
                        </a:rPr>
                        <a:t>vap Sayısı</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2">
                      <a:solidFill>
                        <a:srgbClr val="000000"/>
                      </a:solidFill>
                      <a:prstDash val="solid"/>
                    </a:lnB>
                  </a:tcPr>
                </a:tc>
                <a:tc>
                  <a:txBody>
                    <a:bodyPr/>
                    <a:lstStyle/>
                    <a:p>
                      <a:pPr>
                        <a:lnSpc>
                          <a:spcPct val="100000"/>
                        </a:lnSpc>
                        <a:spcBef>
                          <a:spcPts val="25"/>
                        </a:spcBef>
                      </a:pPr>
                      <a:endParaRPr sz="400">
                        <a:latin typeface="Times New Roman"/>
                        <a:cs typeface="Times New Roman"/>
                      </a:endParaRPr>
                    </a:p>
                    <a:p>
                      <a:pPr marR="3810" algn="ctr">
                        <a:lnSpc>
                          <a:spcPct val="100000"/>
                        </a:lnSpc>
                      </a:pPr>
                      <a:r>
                        <a:rPr sz="450" b="1" dirty="0">
                          <a:latin typeface="Calibri"/>
                          <a:cs typeface="Calibri"/>
                        </a:rPr>
                        <a:t>Y</a:t>
                      </a:r>
                      <a:r>
                        <a:rPr sz="450" b="1" spc="-10" dirty="0">
                          <a:latin typeface="Calibri"/>
                          <a:cs typeface="Calibri"/>
                        </a:rPr>
                        <a:t>ü</a:t>
                      </a:r>
                      <a:r>
                        <a:rPr sz="450" b="1" dirty="0">
                          <a:latin typeface="Calibri"/>
                          <a:cs typeface="Calibri"/>
                        </a:rPr>
                        <a:t>z</a:t>
                      </a:r>
                      <a:r>
                        <a:rPr sz="450" b="1" spc="-5" dirty="0">
                          <a:latin typeface="Calibri"/>
                          <a:cs typeface="Calibri"/>
                        </a:rPr>
                        <a:t>d</a:t>
                      </a:r>
                      <a:r>
                        <a:rPr sz="450" b="1" dirty="0">
                          <a:latin typeface="Calibri"/>
                          <a:cs typeface="Calibri"/>
                        </a:rPr>
                        <a:t>e</a:t>
                      </a:r>
                      <a:r>
                        <a:rPr sz="450" b="1" spc="5" dirty="0">
                          <a:latin typeface="Calibri"/>
                          <a:cs typeface="Calibri"/>
                        </a:rPr>
                        <a:t> </a:t>
                      </a:r>
                      <a:r>
                        <a:rPr sz="450" b="1" dirty="0">
                          <a:latin typeface="Calibri"/>
                          <a:cs typeface="Calibri"/>
                        </a:rPr>
                        <a:t>O</a:t>
                      </a:r>
                      <a:r>
                        <a:rPr sz="450" b="1" spc="-5" dirty="0">
                          <a:latin typeface="Calibri"/>
                          <a:cs typeface="Calibri"/>
                        </a:rPr>
                        <a:t>r</a:t>
                      </a:r>
                      <a:r>
                        <a:rPr sz="450" b="1" dirty="0">
                          <a:latin typeface="Calibri"/>
                          <a:cs typeface="Calibri"/>
                        </a:rPr>
                        <a:t>a</a:t>
                      </a:r>
                      <a:r>
                        <a:rPr sz="450" b="1" spc="-10" dirty="0">
                          <a:latin typeface="Calibri"/>
                          <a:cs typeface="Calibri"/>
                        </a:rPr>
                        <a:t>n</a:t>
                      </a:r>
                      <a:r>
                        <a:rPr sz="450" b="1" dirty="0">
                          <a:latin typeface="Calibri"/>
                          <a:cs typeface="Calibri"/>
                        </a:rPr>
                        <a:t>ı</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1">
                      <a:solidFill>
                        <a:srgbClr val="000000"/>
                      </a:solidFill>
                      <a:prstDash val="solid"/>
                    </a:lnT>
                    <a:lnB w="4572">
                      <a:solidFill>
                        <a:srgbClr val="000000"/>
                      </a:solidFill>
                      <a:prstDash val="solid"/>
                    </a:lnB>
                  </a:tcPr>
                </a:tc>
                <a:tc rowSpan="4" gridSpan="3">
                  <a:txBody>
                    <a:bodyPr/>
                    <a:lstStyle/>
                    <a:p>
                      <a:pPr marL="393065">
                        <a:lnSpc>
                          <a:spcPct val="100000"/>
                        </a:lnSpc>
                        <a:spcBef>
                          <a:spcPts val="155"/>
                        </a:spcBef>
                      </a:pPr>
                      <a:r>
                        <a:rPr sz="300" b="1" spc="10" dirty="0">
                          <a:latin typeface="Calibri"/>
                          <a:cs typeface="Calibri"/>
                        </a:rPr>
                        <a:t>30,00%</a:t>
                      </a:r>
                      <a:endParaRPr sz="300">
                        <a:latin typeface="Calibri"/>
                        <a:cs typeface="Calibri"/>
                      </a:endParaRPr>
                    </a:p>
                    <a:p>
                      <a:pPr>
                        <a:lnSpc>
                          <a:spcPct val="100000"/>
                        </a:lnSpc>
                      </a:pPr>
                      <a:endParaRPr sz="300">
                        <a:latin typeface="Times New Roman"/>
                        <a:cs typeface="Times New Roman"/>
                      </a:endParaRPr>
                    </a:p>
                    <a:p>
                      <a:pPr marR="254635" algn="r">
                        <a:lnSpc>
                          <a:spcPct val="100000"/>
                        </a:lnSpc>
                        <a:spcBef>
                          <a:spcPts val="220"/>
                        </a:spcBef>
                      </a:pPr>
                      <a:r>
                        <a:rPr sz="300" b="1" spc="-5" dirty="0">
                          <a:latin typeface="Calibri"/>
                          <a:cs typeface="Calibri"/>
                        </a:rPr>
                        <a:t>17,50%</a:t>
                      </a:r>
                      <a:endParaRPr sz="300">
                        <a:latin typeface="Calibri"/>
                        <a:cs typeface="Calibri"/>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a:lnSpc>
                          <a:spcPct val="100000"/>
                        </a:lnSpc>
                        <a:spcBef>
                          <a:spcPts val="50"/>
                        </a:spcBef>
                      </a:pPr>
                      <a:endParaRPr sz="300">
                        <a:latin typeface="Times New Roman"/>
                        <a:cs typeface="Times New Roman"/>
                      </a:endParaRPr>
                    </a:p>
                    <a:p>
                      <a:pPr marR="256540" algn="r">
                        <a:lnSpc>
                          <a:spcPct val="100000"/>
                        </a:lnSpc>
                        <a:tabLst>
                          <a:tab pos="760730" algn="l"/>
                        </a:tabLst>
                      </a:pPr>
                      <a:r>
                        <a:rPr sz="300" b="1" dirty="0">
                          <a:latin typeface="Calibri"/>
                          <a:cs typeface="Calibri"/>
                        </a:rPr>
                        <a:t>42</a:t>
                      </a:r>
                      <a:r>
                        <a:rPr sz="300" b="1" spc="-5" dirty="0">
                          <a:latin typeface="Calibri"/>
                          <a:cs typeface="Calibri"/>
                        </a:rPr>
                        <a:t>,</a:t>
                      </a:r>
                      <a:r>
                        <a:rPr sz="300" b="1" dirty="0">
                          <a:latin typeface="Calibri"/>
                          <a:cs typeface="Calibri"/>
                        </a:rPr>
                        <a:t>50%	</a:t>
                      </a:r>
                      <a:r>
                        <a:rPr sz="450" b="1" baseline="9259" dirty="0">
                          <a:latin typeface="Calibri"/>
                          <a:cs typeface="Calibri"/>
                        </a:rPr>
                        <a:t>10,00%</a:t>
                      </a:r>
                      <a:endParaRPr sz="450" baseline="9259">
                        <a:latin typeface="Calibri"/>
                        <a:cs typeface="Calibri"/>
                      </a:endParaRPr>
                    </a:p>
                  </a:txBody>
                  <a:tcPr marL="0" marR="0" marT="0" marB="0">
                    <a:lnL w="3524">
                      <a:solidFill>
                        <a:srgbClr val="000000"/>
                      </a:solidFill>
                      <a:prstDash val="solid"/>
                    </a:lnL>
                    <a:lnR w="3524">
                      <a:solidFill>
                        <a:srgbClr val="000000"/>
                      </a:solidFill>
                      <a:prstDash val="solid"/>
                    </a:lnR>
                    <a:lnT w="8493">
                      <a:solidFill>
                        <a:srgbClr val="000000"/>
                      </a:solidFill>
                      <a:prstDash val="solid"/>
                    </a:lnT>
                    <a:lnB w="3524">
                      <a:solidFill>
                        <a:srgbClr val="4F81BC"/>
                      </a:solidFill>
                      <a:prstDash val="solid"/>
                    </a:lnB>
                  </a:tcPr>
                </a:tc>
                <a:tc rowSpan="4" hMerge="1">
                  <a:txBody>
                    <a:bodyPr/>
                    <a:lstStyle/>
                    <a:p>
                      <a:endParaRPr/>
                    </a:p>
                  </a:txBody>
                  <a:tcPr marL="0" marR="0" marT="0" marB="0"/>
                </a:tc>
                <a:tc rowSpan="4" hMerge="1">
                  <a:txBody>
                    <a:bodyPr/>
                    <a:lstStyle/>
                    <a:p>
                      <a:endParaRPr/>
                    </a:p>
                  </a:txBody>
                  <a:tcPr marL="0" marR="0" marT="0" marB="0"/>
                </a:tc>
                <a:extLst>
                  <a:ext uri="{0D108BD9-81ED-4DB2-BD59-A6C34878D82A}">
                    <a16:rowId xmlns:a16="http://schemas.microsoft.com/office/drawing/2014/main" xmlns="" val="10000"/>
                  </a:ext>
                </a:extLst>
              </a:tr>
              <a:tr h="114300">
                <a:tc>
                  <a:txBody>
                    <a:bodyPr/>
                    <a:lstStyle/>
                    <a:p>
                      <a:pPr marL="10160">
                        <a:lnSpc>
                          <a:spcPct val="100000"/>
                        </a:lnSpc>
                        <a:spcBef>
                          <a:spcPts val="290"/>
                        </a:spcBef>
                      </a:pPr>
                      <a:r>
                        <a:rPr sz="450" spc="15" dirty="0">
                          <a:latin typeface="Calibri"/>
                          <a:cs typeface="Calibri"/>
                        </a:rPr>
                        <a:t>6</a:t>
                      </a:r>
                      <a:r>
                        <a:rPr sz="450" spc="-45" dirty="0">
                          <a:latin typeface="Calibri"/>
                          <a:cs typeface="Calibri"/>
                        </a:rPr>
                        <a:t> </a:t>
                      </a:r>
                      <a:r>
                        <a:rPr sz="450" spc="10" dirty="0">
                          <a:latin typeface="Calibri"/>
                          <a:cs typeface="Calibri"/>
                        </a:rPr>
                        <a:t>ayda</a:t>
                      </a:r>
                      <a:r>
                        <a:rPr sz="450" spc="-45" dirty="0">
                          <a:latin typeface="Calibri"/>
                          <a:cs typeface="Calibri"/>
                        </a:rPr>
                        <a:t> </a:t>
                      </a:r>
                      <a:r>
                        <a:rPr sz="450" spc="5" dirty="0">
                          <a:latin typeface="Calibri"/>
                          <a:cs typeface="Calibri"/>
                        </a:rPr>
                        <a:t>bir</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290"/>
                        </a:spcBef>
                      </a:pPr>
                      <a:r>
                        <a:rPr sz="450" dirty="0">
                          <a:latin typeface="Calibri"/>
                          <a:cs typeface="Calibri"/>
                        </a:rPr>
                        <a:t>4</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algn="ctr">
                        <a:lnSpc>
                          <a:spcPct val="100000"/>
                        </a:lnSpc>
                        <a:spcBef>
                          <a:spcPts val="290"/>
                        </a:spcBef>
                      </a:pPr>
                      <a:r>
                        <a:rPr sz="450" spc="10" dirty="0">
                          <a:latin typeface="Calibri"/>
                          <a:cs typeface="Calibri"/>
                        </a:rPr>
                        <a:t>10.00%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gridSpan="3" vMerge="1">
                  <a:txBody>
                    <a:bodyPr/>
                    <a:lstStyle/>
                    <a:p>
                      <a:endParaRPr/>
                    </a:p>
                  </a:txBody>
                  <a:tcPr marL="0" marR="0" marT="0" marB="0">
                    <a:lnL w="3524">
                      <a:solidFill>
                        <a:srgbClr val="000000"/>
                      </a:solidFill>
                      <a:prstDash val="solid"/>
                    </a:lnL>
                    <a:lnR w="3524">
                      <a:solidFill>
                        <a:srgbClr val="000000"/>
                      </a:solidFill>
                      <a:prstDash val="solid"/>
                    </a:lnR>
                    <a:lnT w="8493">
                      <a:solidFill>
                        <a:srgbClr val="000000"/>
                      </a:solidFill>
                      <a:prstDash val="solid"/>
                    </a:lnT>
                    <a:lnB w="3524">
                      <a:solidFill>
                        <a:srgbClr val="4F81BC"/>
                      </a:solidFill>
                      <a:prstDash val="solid"/>
                    </a:lnB>
                  </a:tcPr>
                </a:tc>
                <a:tc hMerge="1" vMerge="1">
                  <a:txBody>
                    <a:bodyPr/>
                    <a:lstStyle/>
                    <a:p>
                      <a:endParaRPr/>
                    </a:p>
                  </a:txBody>
                  <a:tcPr marL="0" marR="0" marT="0" marB="0"/>
                </a:tc>
                <a:tc hMerge="1" vMerge="1">
                  <a:txBody>
                    <a:bodyPr/>
                    <a:lstStyle/>
                    <a:p>
                      <a:endParaRPr/>
                    </a:p>
                  </a:txBody>
                  <a:tcPr marL="0" marR="0" marT="0" marB="0"/>
                </a:tc>
                <a:extLst>
                  <a:ext uri="{0D108BD9-81ED-4DB2-BD59-A6C34878D82A}">
                    <a16:rowId xmlns:a16="http://schemas.microsoft.com/office/drawing/2014/main" xmlns="" val="10001"/>
                  </a:ext>
                </a:extLst>
              </a:tr>
              <a:tr h="106679">
                <a:tc>
                  <a:txBody>
                    <a:bodyPr/>
                    <a:lstStyle/>
                    <a:p>
                      <a:pPr marL="10160">
                        <a:lnSpc>
                          <a:spcPct val="100000"/>
                        </a:lnSpc>
                        <a:spcBef>
                          <a:spcPts val="229"/>
                        </a:spcBef>
                      </a:pPr>
                      <a:r>
                        <a:rPr sz="450" spc="5" dirty="0">
                          <a:latin typeface="Calibri"/>
                          <a:cs typeface="Calibri"/>
                        </a:rPr>
                        <a:t>Y</a:t>
                      </a:r>
                      <a:r>
                        <a:rPr sz="450" spc="-5" dirty="0">
                          <a:latin typeface="Calibri"/>
                          <a:cs typeface="Calibri"/>
                        </a:rPr>
                        <a:t>ıl</a:t>
                      </a:r>
                      <a:r>
                        <a:rPr sz="450" dirty="0">
                          <a:latin typeface="Calibri"/>
                          <a:cs typeface="Calibri"/>
                        </a:rPr>
                        <a:t>da B</a:t>
                      </a:r>
                      <a:r>
                        <a:rPr sz="450" spc="-5" dirty="0">
                          <a:latin typeface="Calibri"/>
                          <a:cs typeface="Calibri"/>
                        </a:rPr>
                        <a:t>i</a:t>
                      </a:r>
                      <a:r>
                        <a:rPr sz="450" dirty="0">
                          <a:latin typeface="Calibri"/>
                          <a:cs typeface="Calibri"/>
                        </a:rPr>
                        <a:t>r</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229"/>
                        </a:spcBef>
                      </a:pPr>
                      <a:r>
                        <a:rPr sz="450" spc="10" dirty="0">
                          <a:latin typeface="Calibri"/>
                          <a:cs typeface="Calibri"/>
                        </a:rPr>
                        <a:t>17</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algn="ctr">
                        <a:lnSpc>
                          <a:spcPct val="100000"/>
                        </a:lnSpc>
                        <a:spcBef>
                          <a:spcPts val="229"/>
                        </a:spcBef>
                      </a:pPr>
                      <a:r>
                        <a:rPr sz="450" spc="10" dirty="0">
                          <a:latin typeface="Calibri"/>
                          <a:cs typeface="Calibri"/>
                        </a:rPr>
                        <a:t>42.50%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gridSpan="3" vMerge="1">
                  <a:txBody>
                    <a:bodyPr/>
                    <a:lstStyle/>
                    <a:p>
                      <a:endParaRPr/>
                    </a:p>
                  </a:txBody>
                  <a:tcPr marL="0" marR="0" marT="0" marB="0">
                    <a:lnL w="3524">
                      <a:solidFill>
                        <a:srgbClr val="000000"/>
                      </a:solidFill>
                      <a:prstDash val="solid"/>
                    </a:lnL>
                    <a:lnR w="3524">
                      <a:solidFill>
                        <a:srgbClr val="000000"/>
                      </a:solidFill>
                      <a:prstDash val="solid"/>
                    </a:lnR>
                    <a:lnT w="8493">
                      <a:solidFill>
                        <a:srgbClr val="000000"/>
                      </a:solidFill>
                      <a:prstDash val="solid"/>
                    </a:lnT>
                    <a:lnB w="3524">
                      <a:solidFill>
                        <a:srgbClr val="4F81BC"/>
                      </a:solidFill>
                      <a:prstDash val="solid"/>
                    </a:lnB>
                  </a:tcPr>
                </a:tc>
                <a:tc hMerge="1" vMerge="1">
                  <a:txBody>
                    <a:bodyPr/>
                    <a:lstStyle/>
                    <a:p>
                      <a:endParaRPr/>
                    </a:p>
                  </a:txBody>
                  <a:tcPr marL="0" marR="0" marT="0" marB="0"/>
                </a:tc>
                <a:tc hMerge="1" vMerge="1">
                  <a:txBody>
                    <a:bodyPr/>
                    <a:lstStyle/>
                    <a:p>
                      <a:endParaRPr/>
                    </a:p>
                  </a:txBody>
                  <a:tcPr marL="0" marR="0" marT="0" marB="0"/>
                </a:tc>
                <a:extLst>
                  <a:ext uri="{0D108BD9-81ED-4DB2-BD59-A6C34878D82A}">
                    <a16:rowId xmlns:a16="http://schemas.microsoft.com/office/drawing/2014/main" xmlns="" val="10002"/>
                  </a:ext>
                </a:extLst>
              </a:tr>
              <a:tr h="115785">
                <a:tc>
                  <a:txBody>
                    <a:bodyPr/>
                    <a:lstStyle/>
                    <a:p>
                      <a:pPr marL="10160">
                        <a:lnSpc>
                          <a:spcPct val="100000"/>
                        </a:lnSpc>
                        <a:spcBef>
                          <a:spcPts val="209"/>
                        </a:spcBef>
                      </a:pPr>
                      <a:r>
                        <a:rPr sz="450" spc="5" dirty="0">
                          <a:latin typeface="Calibri"/>
                          <a:cs typeface="Calibri"/>
                        </a:rPr>
                        <a:t>İki </a:t>
                      </a:r>
                      <a:r>
                        <a:rPr sz="450" spc="10" dirty="0">
                          <a:latin typeface="Calibri"/>
                          <a:cs typeface="Calibri"/>
                        </a:rPr>
                        <a:t>Yılda</a:t>
                      </a:r>
                      <a:r>
                        <a:rPr sz="450" spc="-80" dirty="0">
                          <a:latin typeface="Calibri"/>
                          <a:cs typeface="Calibri"/>
                        </a:rPr>
                        <a:t> </a:t>
                      </a:r>
                      <a:r>
                        <a:rPr sz="450" spc="5" dirty="0">
                          <a:latin typeface="Calibri"/>
                          <a:cs typeface="Calibri"/>
                        </a:rPr>
                        <a:t>Bir</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209"/>
                        </a:spcBef>
                      </a:pPr>
                      <a:r>
                        <a:rPr sz="450" spc="10" dirty="0">
                          <a:latin typeface="Calibri"/>
                          <a:cs typeface="Calibri"/>
                        </a:rPr>
                        <a:t>12</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algn="ctr">
                        <a:lnSpc>
                          <a:spcPct val="100000"/>
                        </a:lnSpc>
                        <a:spcBef>
                          <a:spcPts val="209"/>
                        </a:spcBef>
                      </a:pPr>
                      <a:r>
                        <a:rPr sz="450" spc="10" dirty="0">
                          <a:latin typeface="Calibri"/>
                          <a:cs typeface="Calibri"/>
                        </a:rPr>
                        <a:t>30.00%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gridSpan="3" vMerge="1">
                  <a:txBody>
                    <a:bodyPr/>
                    <a:lstStyle/>
                    <a:p>
                      <a:endParaRPr/>
                    </a:p>
                  </a:txBody>
                  <a:tcPr marL="0" marR="0" marT="0" marB="0">
                    <a:lnL w="3524">
                      <a:solidFill>
                        <a:srgbClr val="000000"/>
                      </a:solidFill>
                      <a:prstDash val="solid"/>
                    </a:lnL>
                    <a:lnR w="3524">
                      <a:solidFill>
                        <a:srgbClr val="000000"/>
                      </a:solidFill>
                      <a:prstDash val="solid"/>
                    </a:lnR>
                    <a:lnT w="8493">
                      <a:solidFill>
                        <a:srgbClr val="000000"/>
                      </a:solidFill>
                      <a:prstDash val="solid"/>
                    </a:lnT>
                    <a:lnB w="3524">
                      <a:solidFill>
                        <a:srgbClr val="4F81BC"/>
                      </a:solidFill>
                      <a:prstDash val="solid"/>
                    </a:lnB>
                  </a:tcPr>
                </a:tc>
                <a:tc hMerge="1" vMerge="1">
                  <a:txBody>
                    <a:bodyPr/>
                    <a:lstStyle/>
                    <a:p>
                      <a:endParaRPr/>
                    </a:p>
                  </a:txBody>
                  <a:tcPr marL="0" marR="0" marT="0" marB="0"/>
                </a:tc>
                <a:tc hMerge="1" vMerge="1">
                  <a:txBody>
                    <a:bodyPr/>
                    <a:lstStyle/>
                    <a:p>
                      <a:endParaRPr/>
                    </a:p>
                  </a:txBody>
                  <a:tcPr marL="0" marR="0" marT="0" marB="0"/>
                </a:tc>
                <a:extLst>
                  <a:ext uri="{0D108BD9-81ED-4DB2-BD59-A6C34878D82A}">
                    <a16:rowId xmlns:a16="http://schemas.microsoft.com/office/drawing/2014/main" xmlns="" val="10003"/>
                  </a:ext>
                </a:extLst>
              </a:tr>
              <a:tr h="102146">
                <a:tc>
                  <a:txBody>
                    <a:bodyPr/>
                    <a:lstStyle/>
                    <a:p>
                      <a:pPr marL="10160">
                        <a:lnSpc>
                          <a:spcPct val="100000"/>
                        </a:lnSpc>
                        <a:spcBef>
                          <a:spcPts val="195"/>
                        </a:spcBef>
                      </a:pPr>
                      <a:r>
                        <a:rPr sz="450" spc="15" dirty="0">
                          <a:latin typeface="Calibri"/>
                          <a:cs typeface="Calibri"/>
                        </a:rPr>
                        <a:t>Üç </a:t>
                      </a:r>
                      <a:r>
                        <a:rPr sz="450" spc="5" dirty="0">
                          <a:latin typeface="Calibri"/>
                          <a:cs typeface="Calibri"/>
                        </a:rPr>
                        <a:t>Yıl </a:t>
                      </a:r>
                      <a:r>
                        <a:rPr sz="450" spc="15" dirty="0">
                          <a:latin typeface="Calibri"/>
                          <a:cs typeface="Calibri"/>
                        </a:rPr>
                        <a:t>Veya </a:t>
                      </a:r>
                      <a:r>
                        <a:rPr sz="450" spc="10" dirty="0">
                          <a:latin typeface="Calibri"/>
                          <a:cs typeface="Calibri"/>
                        </a:rPr>
                        <a:t>Daha </a:t>
                      </a:r>
                      <a:r>
                        <a:rPr sz="450" spc="5" dirty="0">
                          <a:latin typeface="Calibri"/>
                          <a:cs typeface="Calibri"/>
                        </a:rPr>
                        <a:t>Fazla</a:t>
                      </a:r>
                      <a:r>
                        <a:rPr sz="450" spc="-70" dirty="0">
                          <a:latin typeface="Calibri"/>
                          <a:cs typeface="Calibri"/>
                        </a:rPr>
                        <a:t> </a:t>
                      </a:r>
                      <a:r>
                        <a:rPr sz="450" spc="10" dirty="0">
                          <a:latin typeface="Calibri"/>
                          <a:cs typeface="Calibri"/>
                        </a:rPr>
                        <a:t>Süred</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195"/>
                        </a:spcBef>
                      </a:pPr>
                      <a:r>
                        <a:rPr sz="450" dirty="0">
                          <a:latin typeface="Calibri"/>
                          <a:cs typeface="Calibri"/>
                        </a:rPr>
                        <a:t>7</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algn="ctr">
                        <a:lnSpc>
                          <a:spcPct val="100000"/>
                        </a:lnSpc>
                        <a:spcBef>
                          <a:spcPts val="195"/>
                        </a:spcBef>
                      </a:pPr>
                      <a:r>
                        <a:rPr sz="450" spc="10" dirty="0">
                          <a:latin typeface="Calibri"/>
                          <a:cs typeface="Calibri"/>
                        </a:rPr>
                        <a:t>17.50%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rowSpan="2">
                  <a:txBody>
                    <a:bodyPr/>
                    <a:lstStyle/>
                    <a:p>
                      <a:endParaRPr sz="450">
                        <a:latin typeface="Calibri"/>
                        <a:cs typeface="Calibri"/>
                      </a:endParaRPr>
                    </a:p>
                  </a:txBody>
                  <a:tcPr marL="0" marR="0" marT="0" marB="0">
                    <a:lnL w="3524">
                      <a:solidFill>
                        <a:srgbClr val="000000"/>
                      </a:solidFill>
                      <a:prstDash val="solid"/>
                    </a:lnL>
                    <a:lnR w="3524">
                      <a:solidFill>
                        <a:srgbClr val="4F81BC"/>
                      </a:solidFill>
                      <a:prstDash val="solid"/>
                    </a:lnR>
                    <a:lnT w="3524" cap="flat" cmpd="sng" algn="ctr">
                      <a:solidFill>
                        <a:srgbClr val="4F81BC"/>
                      </a:solidFill>
                      <a:prstDash val="solid"/>
                      <a:round/>
                      <a:headEnd type="none" w="med" len="med"/>
                      <a:tailEnd type="none" w="med" len="med"/>
                    </a:lnT>
                    <a:lnB w="3524">
                      <a:solidFill>
                        <a:srgbClr val="000000"/>
                      </a:solidFill>
                      <a:prstDash val="solid"/>
                    </a:lnB>
                  </a:tcPr>
                </a:tc>
                <a:tc rowSpan="2">
                  <a:txBody>
                    <a:bodyPr/>
                    <a:lstStyle/>
                    <a:p>
                      <a:pPr marL="290195" marR="560070">
                        <a:lnSpc>
                          <a:spcPct val="106000"/>
                        </a:lnSpc>
                        <a:spcBef>
                          <a:spcPts val="50"/>
                        </a:spcBef>
                      </a:pPr>
                      <a:r>
                        <a:rPr sz="300" b="1" spc="15" dirty="0">
                          <a:latin typeface="Calibri"/>
                          <a:cs typeface="Calibri"/>
                        </a:rPr>
                        <a:t>6 ayda </a:t>
                      </a:r>
                      <a:r>
                        <a:rPr sz="300" b="1" spc="5" dirty="0">
                          <a:latin typeface="Calibri"/>
                          <a:cs typeface="Calibri"/>
                        </a:rPr>
                        <a:t>bir  </a:t>
                      </a:r>
                      <a:r>
                        <a:rPr sz="300" b="1" spc="10" dirty="0">
                          <a:latin typeface="Calibri"/>
                          <a:cs typeface="Calibri"/>
                        </a:rPr>
                        <a:t>Yılda Bir  İki</a:t>
                      </a:r>
                      <a:r>
                        <a:rPr sz="300" b="1" spc="-35" dirty="0">
                          <a:latin typeface="Calibri"/>
                          <a:cs typeface="Calibri"/>
                        </a:rPr>
                        <a:t> </a:t>
                      </a:r>
                      <a:r>
                        <a:rPr sz="300" b="1" spc="10" dirty="0">
                          <a:latin typeface="Calibri"/>
                          <a:cs typeface="Calibri"/>
                        </a:rPr>
                        <a:t>Yılda</a:t>
                      </a:r>
                      <a:r>
                        <a:rPr sz="300" b="1" spc="-35" dirty="0">
                          <a:latin typeface="Calibri"/>
                          <a:cs typeface="Calibri"/>
                        </a:rPr>
                        <a:t> </a:t>
                      </a:r>
                      <a:r>
                        <a:rPr sz="300" b="1" spc="10" dirty="0">
                          <a:latin typeface="Calibri"/>
                          <a:cs typeface="Calibri"/>
                        </a:rPr>
                        <a:t>Bir</a:t>
                      </a:r>
                      <a:endParaRPr sz="300">
                        <a:latin typeface="Calibri"/>
                        <a:cs typeface="Calibri"/>
                      </a:endParaRPr>
                    </a:p>
                    <a:p>
                      <a:pPr marL="290195">
                        <a:lnSpc>
                          <a:spcPct val="100000"/>
                        </a:lnSpc>
                        <a:spcBef>
                          <a:spcPts val="20"/>
                        </a:spcBef>
                      </a:pPr>
                      <a:r>
                        <a:rPr sz="300" b="1" spc="15" dirty="0">
                          <a:latin typeface="Calibri"/>
                          <a:cs typeface="Calibri"/>
                        </a:rPr>
                        <a:t>Üç</a:t>
                      </a:r>
                      <a:r>
                        <a:rPr sz="300" b="1" spc="-5" dirty="0">
                          <a:latin typeface="Calibri"/>
                          <a:cs typeface="Calibri"/>
                        </a:rPr>
                        <a:t> </a:t>
                      </a:r>
                      <a:r>
                        <a:rPr sz="300" b="1" spc="10" dirty="0">
                          <a:latin typeface="Calibri"/>
                          <a:cs typeface="Calibri"/>
                        </a:rPr>
                        <a:t>Yıl</a:t>
                      </a:r>
                      <a:r>
                        <a:rPr sz="300" b="1" spc="-5" dirty="0">
                          <a:latin typeface="Calibri"/>
                          <a:cs typeface="Calibri"/>
                        </a:rPr>
                        <a:t> </a:t>
                      </a:r>
                      <a:r>
                        <a:rPr sz="300" b="1" spc="15" dirty="0">
                          <a:latin typeface="Calibri"/>
                          <a:cs typeface="Calibri"/>
                        </a:rPr>
                        <a:t>Veya</a:t>
                      </a:r>
                      <a:r>
                        <a:rPr sz="300" b="1" spc="-5" dirty="0">
                          <a:latin typeface="Calibri"/>
                          <a:cs typeface="Calibri"/>
                        </a:rPr>
                        <a:t> </a:t>
                      </a:r>
                      <a:r>
                        <a:rPr sz="300" b="1" spc="15" dirty="0">
                          <a:latin typeface="Calibri"/>
                          <a:cs typeface="Calibri"/>
                        </a:rPr>
                        <a:t>Daha</a:t>
                      </a:r>
                      <a:r>
                        <a:rPr sz="300" b="1" spc="-5" dirty="0">
                          <a:latin typeface="Calibri"/>
                          <a:cs typeface="Calibri"/>
                        </a:rPr>
                        <a:t> </a:t>
                      </a:r>
                      <a:r>
                        <a:rPr sz="300" b="1" spc="10" dirty="0">
                          <a:latin typeface="Calibri"/>
                          <a:cs typeface="Calibri"/>
                        </a:rPr>
                        <a:t>Fazla</a:t>
                      </a:r>
                      <a:r>
                        <a:rPr sz="300" b="1" spc="-5" dirty="0">
                          <a:latin typeface="Calibri"/>
                          <a:cs typeface="Calibri"/>
                        </a:rPr>
                        <a:t> </a:t>
                      </a:r>
                      <a:r>
                        <a:rPr sz="300" b="1" spc="10" dirty="0">
                          <a:latin typeface="Calibri"/>
                          <a:cs typeface="Calibri"/>
                        </a:rPr>
                        <a:t>Sürede</a:t>
                      </a:r>
                      <a:endParaRPr sz="300">
                        <a:latin typeface="Calibri"/>
                        <a:cs typeface="Calibri"/>
                      </a:endParaRPr>
                    </a:p>
                  </a:txBody>
                  <a:tcPr marL="0" marR="0" marT="0" marB="0">
                    <a:lnL w="3524">
                      <a:solidFill>
                        <a:srgbClr val="4F81BC"/>
                      </a:solidFill>
                      <a:prstDash val="solid"/>
                    </a:lnL>
                    <a:lnR w="3524">
                      <a:solidFill>
                        <a:srgbClr val="4F81BC"/>
                      </a:solidFill>
                      <a:prstDash val="solid"/>
                    </a:lnR>
                    <a:lnT w="3524">
                      <a:solidFill>
                        <a:srgbClr val="4F81BC"/>
                      </a:solidFill>
                      <a:prstDash val="solid"/>
                    </a:lnT>
                    <a:lnB w="3524">
                      <a:solidFill>
                        <a:srgbClr val="000000"/>
                      </a:solidFill>
                      <a:prstDash val="solid"/>
                    </a:lnB>
                  </a:tcPr>
                </a:tc>
                <a:tc rowSpan="2">
                  <a:txBody>
                    <a:bodyPr/>
                    <a:lstStyle/>
                    <a:p>
                      <a:endParaRPr sz="300">
                        <a:latin typeface="Calibri"/>
                        <a:cs typeface="Calibri"/>
                      </a:endParaRPr>
                    </a:p>
                  </a:txBody>
                  <a:tcPr marL="0" marR="0" marT="0" marB="0">
                    <a:lnL w="3524">
                      <a:solidFill>
                        <a:srgbClr val="4F81BC"/>
                      </a:solidFill>
                      <a:prstDash val="solid"/>
                    </a:lnL>
                    <a:lnR w="3524">
                      <a:solidFill>
                        <a:srgbClr val="000000"/>
                      </a:solidFill>
                      <a:prstDash val="solid"/>
                    </a:lnR>
                    <a:lnB w="3524">
                      <a:solidFill>
                        <a:srgbClr val="000000"/>
                      </a:solidFill>
                      <a:prstDash val="solid"/>
                    </a:lnB>
                  </a:tcPr>
                </a:tc>
                <a:extLst>
                  <a:ext uri="{0D108BD9-81ED-4DB2-BD59-A6C34878D82A}">
                    <a16:rowId xmlns:a16="http://schemas.microsoft.com/office/drawing/2014/main" xmlns="" val="10004"/>
                  </a:ext>
                </a:extLst>
              </a:tr>
              <a:tr h="106108">
                <a:tc>
                  <a:txBody>
                    <a:bodyPr/>
                    <a:lstStyle/>
                    <a:p>
                      <a:pPr marL="10160">
                        <a:lnSpc>
                          <a:spcPct val="100000"/>
                        </a:lnSpc>
                        <a:spcBef>
                          <a:spcPts val="245"/>
                        </a:spcBef>
                      </a:pPr>
                      <a:r>
                        <a:rPr sz="450" b="1" spc="10" dirty="0">
                          <a:latin typeface="Calibri"/>
                          <a:cs typeface="Calibri"/>
                        </a:rPr>
                        <a:t>Toplam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245"/>
                        </a:spcBef>
                      </a:pPr>
                      <a:r>
                        <a:rPr sz="450" b="1" spc="10" dirty="0">
                          <a:latin typeface="Calibri"/>
                          <a:cs typeface="Calibri"/>
                        </a:rPr>
                        <a:t>40</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algn="ctr">
                        <a:lnSpc>
                          <a:spcPct val="100000"/>
                        </a:lnSpc>
                        <a:spcBef>
                          <a:spcPts val="245"/>
                        </a:spcBef>
                      </a:pPr>
                      <a:r>
                        <a:rPr sz="450" b="1" spc="10" dirty="0">
                          <a:latin typeface="Calibri"/>
                          <a:cs typeface="Calibri"/>
                        </a:rPr>
                        <a:t>100.00%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3524">
                      <a:solidFill>
                        <a:srgbClr val="000000"/>
                      </a:solidFill>
                      <a:prstDash val="solid"/>
                    </a:lnL>
                    <a:lnR w="3524">
                      <a:solidFill>
                        <a:srgbClr val="4F81BC"/>
                      </a:solidFill>
                      <a:prstDash val="solid"/>
                    </a:lnR>
                    <a:lnB w="3524">
                      <a:solidFill>
                        <a:srgbClr val="000000"/>
                      </a:solidFill>
                      <a:prstDash val="solid"/>
                    </a:lnB>
                  </a:tcPr>
                </a:tc>
                <a:tc vMerge="1">
                  <a:txBody>
                    <a:bodyPr/>
                    <a:lstStyle/>
                    <a:p>
                      <a:endParaRPr/>
                    </a:p>
                  </a:txBody>
                  <a:tcPr marL="0" marR="0" marT="0" marB="0">
                    <a:lnL w="3524">
                      <a:solidFill>
                        <a:srgbClr val="4F81BC"/>
                      </a:solidFill>
                      <a:prstDash val="solid"/>
                    </a:lnL>
                    <a:lnR w="3524">
                      <a:solidFill>
                        <a:srgbClr val="4F81BC"/>
                      </a:solidFill>
                      <a:prstDash val="solid"/>
                    </a:lnR>
                    <a:lnT w="3524">
                      <a:solidFill>
                        <a:srgbClr val="4F81BC"/>
                      </a:solidFill>
                      <a:prstDash val="solid"/>
                    </a:lnT>
                    <a:lnB w="3524">
                      <a:solidFill>
                        <a:srgbClr val="000000"/>
                      </a:solidFill>
                      <a:prstDash val="solid"/>
                    </a:lnB>
                  </a:tcPr>
                </a:tc>
                <a:tc vMerge="1">
                  <a:txBody>
                    <a:bodyPr/>
                    <a:lstStyle/>
                    <a:p>
                      <a:endParaRPr/>
                    </a:p>
                  </a:txBody>
                  <a:tcPr marL="0" marR="0" marT="0" marB="0">
                    <a:lnL w="3524">
                      <a:solidFill>
                        <a:srgbClr val="4F81BC"/>
                      </a:solidFill>
                      <a:prstDash val="solid"/>
                    </a:lnL>
                    <a:lnR w="3524">
                      <a:solidFill>
                        <a:srgbClr val="000000"/>
                      </a:solidFill>
                      <a:prstDash val="solid"/>
                    </a:lnR>
                    <a:lnB w="3524">
                      <a:solidFill>
                        <a:srgbClr val="000000"/>
                      </a:solidFill>
                      <a:prstDash val="solid"/>
                    </a:lnB>
                  </a:tcPr>
                </a:tc>
                <a:extLst>
                  <a:ext uri="{0D108BD9-81ED-4DB2-BD59-A6C34878D82A}">
                    <a16:rowId xmlns:a16="http://schemas.microsoft.com/office/drawing/2014/main" xmlns="" val="10005"/>
                  </a:ext>
                </a:extLst>
              </a:tr>
            </a:tbl>
          </a:graphicData>
        </a:graphic>
      </p:graphicFrame>
      <p:sp>
        <p:nvSpPr>
          <p:cNvPr id="9" name="object 9"/>
          <p:cNvSpPr/>
          <p:nvPr/>
        </p:nvSpPr>
        <p:spPr>
          <a:xfrm>
            <a:off x="4201921" y="988720"/>
            <a:ext cx="1362583" cy="845540"/>
          </a:xfrm>
          <a:prstGeom prst="rect">
            <a:avLst/>
          </a:prstGeom>
          <a:blipFill>
            <a:blip r:embed="rId2" cstate="print"/>
            <a:stretch>
              <a:fillRect/>
            </a:stretch>
          </a:blipFill>
        </p:spPr>
        <p:txBody>
          <a:bodyPr wrap="square" lIns="0" tIns="0" rIns="0" bIns="0" rtlCol="0"/>
          <a:lstStyle/>
          <a:p>
            <a:endParaRPr/>
          </a:p>
        </p:txBody>
      </p:sp>
      <p:sp>
        <p:nvSpPr>
          <p:cNvPr id="10" name="object 10"/>
          <p:cNvSpPr/>
          <p:nvPr/>
        </p:nvSpPr>
        <p:spPr>
          <a:xfrm>
            <a:off x="4375658" y="994905"/>
            <a:ext cx="854557" cy="762647"/>
          </a:xfrm>
          <a:prstGeom prst="rect">
            <a:avLst/>
          </a:prstGeom>
          <a:blipFill>
            <a:blip r:embed="rId3" cstate="print"/>
            <a:stretch>
              <a:fillRect/>
            </a:stretch>
          </a:blipFill>
        </p:spPr>
        <p:txBody>
          <a:bodyPr wrap="square" lIns="0" tIns="0" rIns="0" bIns="0" rtlCol="0"/>
          <a:lstStyle/>
          <a:p>
            <a:endParaRPr/>
          </a:p>
        </p:txBody>
      </p:sp>
      <p:sp>
        <p:nvSpPr>
          <p:cNvPr id="11" name="object 11"/>
          <p:cNvSpPr/>
          <p:nvPr/>
        </p:nvSpPr>
        <p:spPr>
          <a:xfrm>
            <a:off x="5184013" y="1507363"/>
            <a:ext cx="65405" cy="33020"/>
          </a:xfrm>
          <a:custGeom>
            <a:avLst/>
            <a:gdLst/>
            <a:ahLst/>
            <a:cxnLst/>
            <a:rect l="l" t="t" r="r" b="b"/>
            <a:pathLst>
              <a:path w="65404" h="33019">
                <a:moveTo>
                  <a:pt x="0" y="0"/>
                </a:moveTo>
                <a:lnTo>
                  <a:pt x="44196" y="33019"/>
                </a:lnTo>
                <a:lnTo>
                  <a:pt x="65404" y="33019"/>
                </a:lnTo>
              </a:path>
            </a:pathLst>
          </a:custGeom>
          <a:ln w="3524">
            <a:solidFill>
              <a:srgbClr val="000000"/>
            </a:solidFill>
          </a:ln>
        </p:spPr>
        <p:txBody>
          <a:bodyPr wrap="square" lIns="0" tIns="0" rIns="0" bIns="0" rtlCol="0"/>
          <a:lstStyle/>
          <a:p>
            <a:endParaRPr/>
          </a:p>
        </p:txBody>
      </p:sp>
      <p:sp>
        <p:nvSpPr>
          <p:cNvPr id="12" name="object 12"/>
          <p:cNvSpPr/>
          <p:nvPr/>
        </p:nvSpPr>
        <p:spPr>
          <a:xfrm>
            <a:off x="5218048" y="1362202"/>
            <a:ext cx="41275" cy="53975"/>
          </a:xfrm>
          <a:custGeom>
            <a:avLst/>
            <a:gdLst/>
            <a:ahLst/>
            <a:cxnLst/>
            <a:rect l="l" t="t" r="r" b="b"/>
            <a:pathLst>
              <a:path w="41275" h="53975">
                <a:moveTo>
                  <a:pt x="0" y="0"/>
                </a:moveTo>
                <a:lnTo>
                  <a:pt x="19812" y="53848"/>
                </a:lnTo>
                <a:lnTo>
                  <a:pt x="40893" y="53848"/>
                </a:lnTo>
              </a:path>
            </a:pathLst>
          </a:custGeom>
          <a:ln w="3524">
            <a:solidFill>
              <a:srgbClr val="000000"/>
            </a:solidFill>
          </a:ln>
        </p:spPr>
        <p:txBody>
          <a:bodyPr wrap="square" lIns="0" tIns="0" rIns="0" bIns="0" rtlCol="0"/>
          <a:lstStyle/>
          <a:p>
            <a:endParaRPr/>
          </a:p>
        </p:txBody>
      </p:sp>
      <p:sp>
        <p:nvSpPr>
          <p:cNvPr id="13" name="object 13"/>
          <p:cNvSpPr/>
          <p:nvPr/>
        </p:nvSpPr>
        <p:spPr>
          <a:xfrm>
            <a:off x="4320285" y="1650555"/>
            <a:ext cx="1169670" cy="163830"/>
          </a:xfrm>
          <a:custGeom>
            <a:avLst/>
            <a:gdLst/>
            <a:ahLst/>
            <a:cxnLst/>
            <a:rect l="l" t="t" r="r" b="b"/>
            <a:pathLst>
              <a:path w="1169670" h="163830">
                <a:moveTo>
                  <a:pt x="0" y="163385"/>
                </a:moveTo>
                <a:lnTo>
                  <a:pt x="1169669" y="163385"/>
                </a:lnTo>
                <a:lnTo>
                  <a:pt x="1169669" y="0"/>
                </a:lnTo>
                <a:lnTo>
                  <a:pt x="0" y="0"/>
                </a:lnTo>
                <a:lnTo>
                  <a:pt x="0" y="163385"/>
                </a:lnTo>
                <a:close/>
              </a:path>
            </a:pathLst>
          </a:custGeom>
          <a:ln w="3524">
            <a:solidFill>
              <a:srgbClr val="4F81BC"/>
            </a:solidFill>
          </a:ln>
        </p:spPr>
        <p:txBody>
          <a:bodyPr wrap="square" lIns="0" tIns="0" rIns="0" bIns="0" rtlCol="0"/>
          <a:lstStyle/>
          <a:p>
            <a:endParaRPr/>
          </a:p>
        </p:txBody>
      </p:sp>
      <p:sp>
        <p:nvSpPr>
          <p:cNvPr id="14" name="object 14"/>
          <p:cNvSpPr/>
          <p:nvPr/>
        </p:nvSpPr>
        <p:spPr>
          <a:xfrm>
            <a:off x="4973320" y="1664897"/>
            <a:ext cx="25218" cy="79828"/>
          </a:xfrm>
          <a:prstGeom prst="rect">
            <a:avLst/>
          </a:prstGeom>
          <a:blipFill>
            <a:blip r:embed="rId4" cstate="print"/>
            <a:stretch>
              <a:fillRect/>
            </a:stretch>
          </a:blipFill>
        </p:spPr>
        <p:txBody>
          <a:bodyPr wrap="square" lIns="0" tIns="0" rIns="0" bIns="0" rtlCol="0"/>
          <a:lstStyle/>
          <a:p>
            <a:endParaRPr/>
          </a:p>
        </p:txBody>
      </p:sp>
      <p:sp>
        <p:nvSpPr>
          <p:cNvPr id="15" name="object 15"/>
          <p:cNvSpPr/>
          <p:nvPr/>
        </p:nvSpPr>
        <p:spPr>
          <a:xfrm>
            <a:off x="4387977" y="1664897"/>
            <a:ext cx="25765" cy="134057"/>
          </a:xfrm>
          <a:prstGeom prst="rect">
            <a:avLst/>
          </a:prstGeom>
          <a:blipFill>
            <a:blip r:embed="rId5" cstate="print"/>
            <a:stretch>
              <a:fillRect/>
            </a:stretch>
          </a:blipFill>
        </p:spPr>
        <p:txBody>
          <a:bodyPr wrap="square" lIns="0" tIns="0" rIns="0" bIns="0" rtlCol="0"/>
          <a:lstStyle/>
          <a:p>
            <a:endParaRPr/>
          </a:p>
        </p:txBody>
      </p:sp>
      <p:graphicFrame>
        <p:nvGraphicFramePr>
          <p:cNvPr id="16" name="object 16"/>
          <p:cNvGraphicFramePr>
            <a:graphicFrameLocks noGrp="1"/>
          </p:cNvGraphicFramePr>
          <p:nvPr/>
        </p:nvGraphicFramePr>
        <p:xfrm>
          <a:off x="1969261" y="995154"/>
          <a:ext cx="3588001" cy="836673"/>
        </p:xfrm>
        <a:graphic>
          <a:graphicData uri="http://schemas.openxmlformats.org/drawingml/2006/table">
            <a:tbl>
              <a:tblPr firstRow="1" bandRow="1">
                <a:tableStyleId>{2D5ABB26-0587-4C30-8999-92F81FD0307C}</a:tableStyleId>
              </a:tblPr>
              <a:tblGrid>
                <a:gridCol w="719708">
                  <a:extLst>
                    <a:ext uri="{9D8B030D-6E8A-4147-A177-3AD203B41FA5}">
                      <a16:colId xmlns:a16="http://schemas.microsoft.com/office/drawing/2014/main" xmlns="" val="20000"/>
                    </a:ext>
                  </a:extLst>
                </a:gridCol>
                <a:gridCol w="1066800">
                  <a:extLst>
                    <a:ext uri="{9D8B030D-6E8A-4147-A177-3AD203B41FA5}">
                      <a16:colId xmlns:a16="http://schemas.microsoft.com/office/drawing/2014/main" xmlns="" val="20001"/>
                    </a:ext>
                  </a:extLst>
                </a:gridCol>
                <a:gridCol w="444237">
                  <a:extLst>
                    <a:ext uri="{9D8B030D-6E8A-4147-A177-3AD203B41FA5}">
                      <a16:colId xmlns:a16="http://schemas.microsoft.com/office/drawing/2014/main" xmlns="" val="20002"/>
                    </a:ext>
                  </a:extLst>
                </a:gridCol>
                <a:gridCol w="1357256">
                  <a:extLst>
                    <a:ext uri="{9D8B030D-6E8A-4147-A177-3AD203B41FA5}">
                      <a16:colId xmlns:a16="http://schemas.microsoft.com/office/drawing/2014/main" xmlns="" val="20003"/>
                    </a:ext>
                  </a:extLst>
                </a:gridCol>
              </a:tblGrid>
              <a:tr h="137159">
                <a:tc>
                  <a:txBody>
                    <a:bodyPr/>
                    <a:lstStyle/>
                    <a:p>
                      <a:pPr>
                        <a:lnSpc>
                          <a:spcPct val="100000"/>
                        </a:lnSpc>
                        <a:spcBef>
                          <a:spcPts val="25"/>
                        </a:spcBef>
                      </a:pPr>
                      <a:endParaRPr sz="400">
                        <a:latin typeface="Times New Roman"/>
                        <a:cs typeface="Times New Roman"/>
                      </a:endParaRPr>
                    </a:p>
                    <a:p>
                      <a:pPr marL="10160">
                        <a:lnSpc>
                          <a:spcPct val="100000"/>
                        </a:lnSpc>
                      </a:pPr>
                      <a:r>
                        <a:rPr sz="450" b="1" spc="10" dirty="0">
                          <a:latin typeface="Calibri"/>
                          <a:cs typeface="Calibri"/>
                        </a:rPr>
                        <a:t>Cevaplar</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a:lnSpc>
                          <a:spcPct val="100000"/>
                        </a:lnSpc>
                        <a:spcBef>
                          <a:spcPts val="25"/>
                        </a:spcBef>
                      </a:pPr>
                      <a:endParaRPr sz="400">
                        <a:latin typeface="Times New Roman"/>
                        <a:cs typeface="Times New Roman"/>
                      </a:endParaRPr>
                    </a:p>
                    <a:p>
                      <a:pPr marL="10160">
                        <a:lnSpc>
                          <a:spcPct val="100000"/>
                        </a:lnSpc>
                      </a:pPr>
                      <a:r>
                        <a:rPr sz="450" b="1" spc="-5" dirty="0">
                          <a:latin typeface="Calibri"/>
                          <a:cs typeface="Calibri"/>
                        </a:rPr>
                        <a:t>Ce</a:t>
                      </a:r>
                      <a:r>
                        <a:rPr sz="450" b="1" dirty="0">
                          <a:latin typeface="Calibri"/>
                          <a:cs typeface="Calibri"/>
                        </a:rPr>
                        <a:t>vap Sayısı</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a:lnSpc>
                          <a:spcPct val="100000"/>
                        </a:lnSpc>
                        <a:spcBef>
                          <a:spcPts val="25"/>
                        </a:spcBef>
                      </a:pPr>
                      <a:endParaRPr sz="400">
                        <a:latin typeface="Times New Roman"/>
                        <a:cs typeface="Times New Roman"/>
                      </a:endParaRPr>
                    </a:p>
                    <a:p>
                      <a:pPr marL="635" algn="ctr">
                        <a:lnSpc>
                          <a:spcPct val="100000"/>
                        </a:lnSpc>
                      </a:pPr>
                      <a:r>
                        <a:rPr sz="450" b="1" dirty="0">
                          <a:latin typeface="Calibri"/>
                          <a:cs typeface="Calibri"/>
                        </a:rPr>
                        <a:t>Y</a:t>
                      </a:r>
                      <a:r>
                        <a:rPr sz="450" b="1" spc="-10" dirty="0">
                          <a:latin typeface="Calibri"/>
                          <a:cs typeface="Calibri"/>
                        </a:rPr>
                        <a:t>ü</a:t>
                      </a:r>
                      <a:r>
                        <a:rPr sz="450" b="1" dirty="0">
                          <a:latin typeface="Calibri"/>
                          <a:cs typeface="Calibri"/>
                        </a:rPr>
                        <a:t>z</a:t>
                      </a:r>
                      <a:r>
                        <a:rPr sz="450" b="1" spc="-5" dirty="0">
                          <a:latin typeface="Calibri"/>
                          <a:cs typeface="Calibri"/>
                        </a:rPr>
                        <a:t>d</a:t>
                      </a:r>
                      <a:r>
                        <a:rPr sz="450" b="1" dirty="0">
                          <a:latin typeface="Calibri"/>
                          <a:cs typeface="Calibri"/>
                        </a:rPr>
                        <a:t>e</a:t>
                      </a:r>
                      <a:r>
                        <a:rPr sz="450" b="1" spc="5" dirty="0">
                          <a:latin typeface="Calibri"/>
                          <a:cs typeface="Calibri"/>
                        </a:rPr>
                        <a:t> </a:t>
                      </a:r>
                      <a:r>
                        <a:rPr sz="450" b="1" dirty="0">
                          <a:latin typeface="Calibri"/>
                          <a:cs typeface="Calibri"/>
                        </a:rPr>
                        <a:t>O</a:t>
                      </a:r>
                      <a:r>
                        <a:rPr sz="450" b="1" spc="-5" dirty="0">
                          <a:latin typeface="Calibri"/>
                          <a:cs typeface="Calibri"/>
                        </a:rPr>
                        <a:t>r</a:t>
                      </a:r>
                      <a:r>
                        <a:rPr sz="450" b="1" dirty="0">
                          <a:latin typeface="Calibri"/>
                          <a:cs typeface="Calibri"/>
                        </a:rPr>
                        <a:t>a</a:t>
                      </a:r>
                      <a:r>
                        <a:rPr sz="450" b="1" spc="-10" dirty="0">
                          <a:latin typeface="Calibri"/>
                          <a:cs typeface="Calibri"/>
                        </a:rPr>
                        <a:t>n</a:t>
                      </a:r>
                      <a:r>
                        <a:rPr sz="450" b="1" dirty="0">
                          <a:latin typeface="Calibri"/>
                          <a:cs typeface="Calibri"/>
                        </a:rPr>
                        <a:t>ı</a:t>
                      </a:r>
                      <a:endParaRPr sz="450">
                        <a:latin typeface="Calibri"/>
                        <a:cs typeface="Calibri"/>
                      </a:endParaRPr>
                    </a:p>
                  </a:txBody>
                  <a:tcPr marL="0" marR="0" marT="0" marB="0">
                    <a:lnL w="4572">
                      <a:solidFill>
                        <a:srgbClr val="000000"/>
                      </a:solidFill>
                      <a:prstDash val="solid"/>
                    </a:lnL>
                    <a:lnR w="14716">
                      <a:solidFill>
                        <a:srgbClr val="000000"/>
                      </a:solidFill>
                      <a:prstDash val="solid"/>
                    </a:lnR>
                    <a:lnT w="4572">
                      <a:solidFill>
                        <a:srgbClr val="000000"/>
                      </a:solidFill>
                      <a:prstDash val="solid"/>
                    </a:lnT>
                    <a:lnB w="4572">
                      <a:solidFill>
                        <a:srgbClr val="000000"/>
                      </a:solidFill>
                      <a:prstDash val="solid"/>
                    </a:lnB>
                  </a:tcPr>
                </a:tc>
                <a:tc rowSpan="7">
                  <a:txBody>
                    <a:bodyPr/>
                    <a:lstStyle/>
                    <a:p>
                      <a:pPr marR="86360" algn="ctr">
                        <a:lnSpc>
                          <a:spcPct val="100000"/>
                        </a:lnSpc>
                        <a:spcBef>
                          <a:spcPts val="440"/>
                        </a:spcBef>
                        <a:tabLst>
                          <a:tab pos="569595" algn="l"/>
                        </a:tabLst>
                      </a:pPr>
                      <a:r>
                        <a:rPr sz="300" b="1" spc="10" dirty="0">
                          <a:latin typeface="Calibri"/>
                          <a:cs typeface="Calibri"/>
                        </a:rPr>
                        <a:t>17,50%	</a:t>
                      </a:r>
                      <a:r>
                        <a:rPr sz="450" b="1" spc="15" baseline="-37037" dirty="0">
                          <a:latin typeface="Calibri"/>
                          <a:cs typeface="Calibri"/>
                        </a:rPr>
                        <a:t>22,50%</a:t>
                      </a:r>
                      <a:endParaRPr sz="450" baseline="-37037">
                        <a:latin typeface="Calibri"/>
                        <a:cs typeface="Calibri"/>
                      </a:endParaRPr>
                    </a:p>
                    <a:p>
                      <a:pPr>
                        <a:lnSpc>
                          <a:spcPct val="100000"/>
                        </a:lnSpc>
                      </a:pPr>
                      <a:endParaRPr sz="500">
                        <a:latin typeface="Times New Roman"/>
                        <a:cs typeface="Times New Roman"/>
                      </a:endParaRPr>
                    </a:p>
                    <a:p>
                      <a:pPr>
                        <a:lnSpc>
                          <a:spcPct val="100000"/>
                        </a:lnSpc>
                      </a:pPr>
                      <a:endParaRPr sz="500">
                        <a:latin typeface="Times New Roman"/>
                        <a:cs typeface="Times New Roman"/>
                      </a:endParaRPr>
                    </a:p>
                    <a:p>
                      <a:pPr>
                        <a:lnSpc>
                          <a:spcPct val="100000"/>
                        </a:lnSpc>
                      </a:pPr>
                      <a:endParaRPr sz="500">
                        <a:latin typeface="Times New Roman"/>
                        <a:cs typeface="Times New Roman"/>
                      </a:endParaRPr>
                    </a:p>
                    <a:p>
                      <a:pPr marR="149225" algn="r">
                        <a:lnSpc>
                          <a:spcPct val="100000"/>
                        </a:lnSpc>
                        <a:spcBef>
                          <a:spcPts val="430"/>
                        </a:spcBef>
                      </a:pPr>
                      <a:r>
                        <a:rPr sz="300" b="1" spc="-5" dirty="0">
                          <a:latin typeface="Calibri"/>
                          <a:cs typeface="Calibri"/>
                        </a:rPr>
                        <a:t>2,50%</a:t>
                      </a:r>
                      <a:endParaRPr sz="300">
                        <a:latin typeface="Calibri"/>
                        <a:cs typeface="Calibri"/>
                      </a:endParaRPr>
                    </a:p>
                    <a:p>
                      <a:pPr>
                        <a:lnSpc>
                          <a:spcPct val="100000"/>
                        </a:lnSpc>
                      </a:pPr>
                      <a:endParaRPr sz="300">
                        <a:latin typeface="Times New Roman"/>
                        <a:cs typeface="Times New Roman"/>
                      </a:endParaRPr>
                    </a:p>
                    <a:p>
                      <a:pPr marR="187325" algn="r">
                        <a:lnSpc>
                          <a:spcPct val="100000"/>
                        </a:lnSpc>
                        <a:spcBef>
                          <a:spcPts val="265"/>
                        </a:spcBef>
                      </a:pPr>
                      <a:r>
                        <a:rPr sz="300" b="1" dirty="0">
                          <a:latin typeface="Calibri"/>
                          <a:cs typeface="Calibri"/>
                        </a:rPr>
                        <a:t>7</a:t>
                      </a:r>
                      <a:r>
                        <a:rPr sz="300" b="1" spc="-5" dirty="0">
                          <a:latin typeface="Calibri"/>
                          <a:cs typeface="Calibri"/>
                        </a:rPr>
                        <a:t>,</a:t>
                      </a:r>
                      <a:r>
                        <a:rPr sz="300" b="1" dirty="0">
                          <a:latin typeface="Calibri"/>
                          <a:cs typeface="Calibri"/>
                        </a:rPr>
                        <a:t>50%</a:t>
                      </a:r>
                      <a:endParaRPr sz="300">
                        <a:latin typeface="Calibri"/>
                        <a:cs typeface="Calibri"/>
                      </a:endParaRPr>
                    </a:p>
                    <a:p>
                      <a:pPr marL="187960">
                        <a:lnSpc>
                          <a:spcPct val="100000"/>
                        </a:lnSpc>
                        <a:spcBef>
                          <a:spcPts val="250"/>
                        </a:spcBef>
                      </a:pPr>
                      <a:r>
                        <a:rPr sz="300" b="1" spc="10" dirty="0">
                          <a:latin typeface="Calibri"/>
                          <a:cs typeface="Calibri"/>
                        </a:rPr>
                        <a:t>50,00%</a:t>
                      </a:r>
                      <a:endParaRPr sz="300">
                        <a:latin typeface="Calibri"/>
                        <a:cs typeface="Calibri"/>
                      </a:endParaRPr>
                    </a:p>
                    <a:p>
                      <a:pPr marL="213360">
                        <a:lnSpc>
                          <a:spcPct val="100000"/>
                        </a:lnSpc>
                        <a:spcBef>
                          <a:spcPts val="204"/>
                        </a:spcBef>
                        <a:tabLst>
                          <a:tab pos="798195" algn="l"/>
                        </a:tabLst>
                      </a:pPr>
                      <a:r>
                        <a:rPr sz="300" b="1" spc="10" dirty="0">
                          <a:latin typeface="Calibri"/>
                          <a:cs typeface="Calibri"/>
                        </a:rPr>
                        <a:t>Kesinlikle Katılıyorum	Katılıyorum</a:t>
                      </a:r>
                      <a:endParaRPr sz="300">
                        <a:latin typeface="Calibri"/>
                        <a:cs typeface="Calibri"/>
                      </a:endParaRPr>
                    </a:p>
                    <a:p>
                      <a:pPr marL="213360" marR="302260">
                        <a:lnSpc>
                          <a:spcPct val="119400"/>
                        </a:lnSpc>
                        <a:tabLst>
                          <a:tab pos="798195" algn="l"/>
                        </a:tabLst>
                      </a:pPr>
                      <a:r>
                        <a:rPr sz="300" b="1" dirty="0">
                          <a:latin typeface="Calibri"/>
                          <a:cs typeface="Calibri"/>
                        </a:rPr>
                        <a:t>K</a:t>
                      </a:r>
                      <a:r>
                        <a:rPr sz="300" b="1" spc="-5" dirty="0">
                          <a:latin typeface="Calibri"/>
                          <a:cs typeface="Calibri"/>
                        </a:rPr>
                        <a:t>a</a:t>
                      </a:r>
                      <a:r>
                        <a:rPr sz="300" b="1" dirty="0">
                          <a:latin typeface="Calibri"/>
                          <a:cs typeface="Calibri"/>
                        </a:rPr>
                        <a:t>r</a:t>
                      </a:r>
                      <a:r>
                        <a:rPr sz="300" b="1" spc="-5" dirty="0">
                          <a:latin typeface="Calibri"/>
                          <a:cs typeface="Calibri"/>
                        </a:rPr>
                        <a:t>ar</a:t>
                      </a:r>
                      <a:r>
                        <a:rPr sz="300" b="1" dirty="0">
                          <a:latin typeface="Calibri"/>
                          <a:cs typeface="Calibri"/>
                        </a:rPr>
                        <a:t>sız</a:t>
                      </a:r>
                      <a:r>
                        <a:rPr sz="300" b="1" spc="-5" dirty="0">
                          <a:latin typeface="Calibri"/>
                          <a:cs typeface="Calibri"/>
                        </a:rPr>
                        <a:t>ı</a:t>
                      </a:r>
                      <a:r>
                        <a:rPr sz="300" b="1" dirty="0">
                          <a:latin typeface="Calibri"/>
                          <a:cs typeface="Calibri"/>
                        </a:rPr>
                        <a:t>m	Kat</a:t>
                      </a:r>
                      <a:r>
                        <a:rPr sz="300" b="1" spc="-5" dirty="0">
                          <a:latin typeface="Calibri"/>
                          <a:cs typeface="Calibri"/>
                        </a:rPr>
                        <a:t>ı</a:t>
                      </a:r>
                      <a:r>
                        <a:rPr sz="300" b="1" dirty="0">
                          <a:latin typeface="Calibri"/>
                          <a:cs typeface="Calibri"/>
                        </a:rPr>
                        <a:t>lm</a:t>
                      </a:r>
                      <a:r>
                        <a:rPr sz="300" b="1" spc="-5" dirty="0">
                          <a:latin typeface="Calibri"/>
                          <a:cs typeface="Calibri"/>
                        </a:rPr>
                        <a:t>ı</a:t>
                      </a:r>
                      <a:r>
                        <a:rPr sz="300" b="1" dirty="0">
                          <a:latin typeface="Calibri"/>
                          <a:cs typeface="Calibri"/>
                        </a:rPr>
                        <a:t>y</a:t>
                      </a:r>
                      <a:r>
                        <a:rPr sz="300" b="1" spc="-5" dirty="0">
                          <a:latin typeface="Calibri"/>
                          <a:cs typeface="Calibri"/>
                        </a:rPr>
                        <a:t>o</a:t>
                      </a:r>
                      <a:r>
                        <a:rPr sz="300" b="1" dirty="0">
                          <a:latin typeface="Calibri"/>
                          <a:cs typeface="Calibri"/>
                        </a:rPr>
                        <a:t>r</a:t>
                      </a:r>
                      <a:r>
                        <a:rPr sz="300" b="1" spc="-5" dirty="0">
                          <a:latin typeface="Calibri"/>
                          <a:cs typeface="Calibri"/>
                        </a:rPr>
                        <a:t>u</a:t>
                      </a:r>
                      <a:r>
                        <a:rPr sz="300" b="1" dirty="0">
                          <a:latin typeface="Calibri"/>
                          <a:cs typeface="Calibri"/>
                        </a:rPr>
                        <a:t>m  </a:t>
                      </a:r>
                      <a:r>
                        <a:rPr sz="300" b="1" spc="10" dirty="0">
                          <a:latin typeface="Calibri"/>
                          <a:cs typeface="Calibri"/>
                        </a:rPr>
                        <a:t>Kesinlikle</a:t>
                      </a:r>
                      <a:r>
                        <a:rPr sz="300" b="1" spc="-45" dirty="0">
                          <a:latin typeface="Calibri"/>
                          <a:cs typeface="Calibri"/>
                        </a:rPr>
                        <a:t> </a:t>
                      </a:r>
                      <a:r>
                        <a:rPr sz="300" b="1" spc="10" dirty="0">
                          <a:latin typeface="Calibri"/>
                          <a:cs typeface="Calibri"/>
                        </a:rPr>
                        <a:t>Katılmıyorum</a:t>
                      </a:r>
                      <a:endParaRPr sz="300">
                        <a:latin typeface="Calibri"/>
                        <a:cs typeface="Calibri"/>
                      </a:endParaRPr>
                    </a:p>
                  </a:txBody>
                  <a:tcPr marL="0" marR="0" marT="0" marB="0">
                    <a:lnL w="14716">
                      <a:solidFill>
                        <a:srgbClr val="000000"/>
                      </a:solidFill>
                      <a:prstDash val="solid"/>
                    </a:lnL>
                    <a:lnR w="3524">
                      <a:solidFill>
                        <a:srgbClr val="000000"/>
                      </a:solidFill>
                      <a:prstDash val="solid"/>
                    </a:lnR>
                    <a:lnT w="8162">
                      <a:solidFill>
                        <a:srgbClr val="000000"/>
                      </a:solidFill>
                      <a:prstDash val="solid"/>
                    </a:lnT>
                    <a:lnB w="11160">
                      <a:solidFill>
                        <a:srgbClr val="000000"/>
                      </a:solidFill>
                      <a:prstDash val="solid"/>
                    </a:lnB>
                  </a:tcPr>
                </a:tc>
                <a:extLst>
                  <a:ext uri="{0D108BD9-81ED-4DB2-BD59-A6C34878D82A}">
                    <a16:rowId xmlns:a16="http://schemas.microsoft.com/office/drawing/2014/main" xmlns="" val="10000"/>
                  </a:ext>
                </a:extLst>
              </a:tr>
              <a:tr h="117348">
                <a:tc>
                  <a:txBody>
                    <a:bodyPr/>
                    <a:lstStyle/>
                    <a:p>
                      <a:pPr marL="10160">
                        <a:lnSpc>
                          <a:spcPct val="100000"/>
                        </a:lnSpc>
                        <a:spcBef>
                          <a:spcPts val="315"/>
                        </a:spcBef>
                      </a:pPr>
                      <a:r>
                        <a:rPr sz="450" spc="5" dirty="0">
                          <a:latin typeface="Calibri"/>
                          <a:cs typeface="Calibri"/>
                        </a:rPr>
                        <a:t>Kesinlikle</a:t>
                      </a:r>
                      <a:r>
                        <a:rPr sz="450" spc="-55" dirty="0">
                          <a:latin typeface="Calibri"/>
                          <a:cs typeface="Calibri"/>
                        </a:rPr>
                        <a:t> </a:t>
                      </a:r>
                      <a:r>
                        <a:rPr sz="450" spc="10" dirty="0">
                          <a:latin typeface="Calibri"/>
                          <a:cs typeface="Calibri"/>
                        </a:rPr>
                        <a:t>Katılıyorum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315"/>
                        </a:spcBef>
                      </a:pPr>
                      <a:r>
                        <a:rPr sz="450" dirty="0">
                          <a:latin typeface="Calibri"/>
                          <a:cs typeface="Calibri"/>
                        </a:rPr>
                        <a:t>1</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8255" algn="ctr">
                        <a:lnSpc>
                          <a:spcPct val="100000"/>
                        </a:lnSpc>
                        <a:spcBef>
                          <a:spcPts val="315"/>
                        </a:spcBef>
                      </a:pPr>
                      <a:r>
                        <a:rPr sz="450" spc="10" dirty="0">
                          <a:latin typeface="Calibri"/>
                          <a:cs typeface="Calibri"/>
                        </a:rPr>
                        <a:t>2.50%</a:t>
                      </a:r>
                      <a:endParaRPr sz="450">
                        <a:latin typeface="Calibri"/>
                        <a:cs typeface="Calibri"/>
                      </a:endParaRPr>
                    </a:p>
                  </a:txBody>
                  <a:tcPr marL="0" marR="0" marT="0" marB="0">
                    <a:lnL w="4572">
                      <a:solidFill>
                        <a:srgbClr val="000000"/>
                      </a:solidFill>
                      <a:prstDash val="solid"/>
                    </a:lnL>
                    <a:lnR w="14716">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14716">
                      <a:solidFill>
                        <a:srgbClr val="000000"/>
                      </a:solidFill>
                      <a:prstDash val="solid"/>
                    </a:lnL>
                    <a:lnR w="3524">
                      <a:solidFill>
                        <a:srgbClr val="000000"/>
                      </a:solidFill>
                      <a:prstDash val="solid"/>
                    </a:lnR>
                    <a:lnT w="8162">
                      <a:solidFill>
                        <a:srgbClr val="000000"/>
                      </a:solidFill>
                      <a:prstDash val="solid"/>
                    </a:lnT>
                    <a:lnB w="11160">
                      <a:solidFill>
                        <a:srgbClr val="000000"/>
                      </a:solidFill>
                      <a:prstDash val="solid"/>
                    </a:lnB>
                  </a:tcPr>
                </a:tc>
                <a:extLst>
                  <a:ext uri="{0D108BD9-81ED-4DB2-BD59-A6C34878D82A}">
                    <a16:rowId xmlns:a16="http://schemas.microsoft.com/office/drawing/2014/main" xmlns="" val="10001"/>
                  </a:ext>
                </a:extLst>
              </a:tr>
              <a:tr h="124967">
                <a:tc>
                  <a:txBody>
                    <a:bodyPr/>
                    <a:lstStyle/>
                    <a:p>
                      <a:pPr marL="10160">
                        <a:lnSpc>
                          <a:spcPct val="100000"/>
                        </a:lnSpc>
                        <a:spcBef>
                          <a:spcPts val="375"/>
                        </a:spcBef>
                      </a:pPr>
                      <a:r>
                        <a:rPr sz="450" spc="10" dirty="0">
                          <a:latin typeface="Calibri"/>
                          <a:cs typeface="Calibri"/>
                        </a:rPr>
                        <a:t>Katılıyorum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375"/>
                        </a:spcBef>
                      </a:pPr>
                      <a:r>
                        <a:rPr sz="450" spc="10" dirty="0">
                          <a:latin typeface="Calibri"/>
                          <a:cs typeface="Calibri"/>
                        </a:rPr>
                        <a:t>20</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8255" algn="ctr">
                        <a:lnSpc>
                          <a:spcPct val="100000"/>
                        </a:lnSpc>
                        <a:spcBef>
                          <a:spcPts val="375"/>
                        </a:spcBef>
                      </a:pPr>
                      <a:r>
                        <a:rPr sz="450" spc="10" dirty="0">
                          <a:latin typeface="Calibri"/>
                          <a:cs typeface="Calibri"/>
                        </a:rPr>
                        <a:t>50.00%</a:t>
                      </a:r>
                      <a:endParaRPr sz="450">
                        <a:latin typeface="Calibri"/>
                        <a:cs typeface="Calibri"/>
                      </a:endParaRPr>
                    </a:p>
                  </a:txBody>
                  <a:tcPr marL="0" marR="0" marT="0" marB="0">
                    <a:lnL w="4572">
                      <a:solidFill>
                        <a:srgbClr val="000000"/>
                      </a:solidFill>
                      <a:prstDash val="solid"/>
                    </a:lnL>
                    <a:lnR w="14716">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14716">
                      <a:solidFill>
                        <a:srgbClr val="000000"/>
                      </a:solidFill>
                      <a:prstDash val="solid"/>
                    </a:lnL>
                    <a:lnR w="3524">
                      <a:solidFill>
                        <a:srgbClr val="000000"/>
                      </a:solidFill>
                      <a:prstDash val="solid"/>
                    </a:lnR>
                    <a:lnT w="8162">
                      <a:solidFill>
                        <a:srgbClr val="000000"/>
                      </a:solidFill>
                      <a:prstDash val="solid"/>
                    </a:lnT>
                    <a:lnB w="11160">
                      <a:solidFill>
                        <a:srgbClr val="000000"/>
                      </a:solidFill>
                      <a:prstDash val="solid"/>
                    </a:lnB>
                  </a:tcPr>
                </a:tc>
                <a:extLst>
                  <a:ext uri="{0D108BD9-81ED-4DB2-BD59-A6C34878D82A}">
                    <a16:rowId xmlns:a16="http://schemas.microsoft.com/office/drawing/2014/main" xmlns="" val="10002"/>
                  </a:ext>
                </a:extLst>
              </a:tr>
              <a:tr h="114300">
                <a:tc>
                  <a:txBody>
                    <a:bodyPr/>
                    <a:lstStyle/>
                    <a:p>
                      <a:pPr marL="10160">
                        <a:lnSpc>
                          <a:spcPct val="100000"/>
                        </a:lnSpc>
                        <a:spcBef>
                          <a:spcPts val="290"/>
                        </a:spcBef>
                      </a:pPr>
                      <a:r>
                        <a:rPr sz="450" spc="10" dirty="0">
                          <a:latin typeface="Calibri"/>
                          <a:cs typeface="Calibri"/>
                        </a:rPr>
                        <a:t>Kararsızım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290"/>
                        </a:spcBef>
                      </a:pPr>
                      <a:r>
                        <a:rPr sz="450" dirty="0">
                          <a:latin typeface="Calibri"/>
                          <a:cs typeface="Calibri"/>
                        </a:rPr>
                        <a:t>7</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8255" algn="ctr">
                        <a:lnSpc>
                          <a:spcPct val="100000"/>
                        </a:lnSpc>
                        <a:spcBef>
                          <a:spcPts val="290"/>
                        </a:spcBef>
                      </a:pPr>
                      <a:r>
                        <a:rPr sz="450" spc="10" dirty="0">
                          <a:latin typeface="Calibri"/>
                          <a:cs typeface="Calibri"/>
                        </a:rPr>
                        <a:t>17.50%</a:t>
                      </a:r>
                      <a:endParaRPr sz="450">
                        <a:latin typeface="Calibri"/>
                        <a:cs typeface="Calibri"/>
                      </a:endParaRPr>
                    </a:p>
                  </a:txBody>
                  <a:tcPr marL="0" marR="0" marT="0" marB="0">
                    <a:lnL w="4572">
                      <a:solidFill>
                        <a:srgbClr val="000000"/>
                      </a:solidFill>
                      <a:prstDash val="solid"/>
                    </a:lnL>
                    <a:lnR w="14716">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14716">
                      <a:solidFill>
                        <a:srgbClr val="000000"/>
                      </a:solidFill>
                      <a:prstDash val="solid"/>
                    </a:lnL>
                    <a:lnR w="3524">
                      <a:solidFill>
                        <a:srgbClr val="000000"/>
                      </a:solidFill>
                      <a:prstDash val="solid"/>
                    </a:lnR>
                    <a:lnT w="8162">
                      <a:solidFill>
                        <a:srgbClr val="000000"/>
                      </a:solidFill>
                      <a:prstDash val="solid"/>
                    </a:lnT>
                    <a:lnB w="11160">
                      <a:solidFill>
                        <a:srgbClr val="000000"/>
                      </a:solidFill>
                      <a:prstDash val="solid"/>
                    </a:lnB>
                  </a:tcPr>
                </a:tc>
                <a:extLst>
                  <a:ext uri="{0D108BD9-81ED-4DB2-BD59-A6C34878D82A}">
                    <a16:rowId xmlns:a16="http://schemas.microsoft.com/office/drawing/2014/main" xmlns="" val="10003"/>
                  </a:ext>
                </a:extLst>
              </a:tr>
              <a:tr h="111252">
                <a:tc>
                  <a:txBody>
                    <a:bodyPr/>
                    <a:lstStyle/>
                    <a:p>
                      <a:pPr marL="10160">
                        <a:lnSpc>
                          <a:spcPct val="100000"/>
                        </a:lnSpc>
                        <a:spcBef>
                          <a:spcPts val="270"/>
                        </a:spcBef>
                      </a:pPr>
                      <a:r>
                        <a:rPr sz="450" spc="10" dirty="0">
                          <a:latin typeface="Calibri"/>
                          <a:cs typeface="Calibri"/>
                        </a:rPr>
                        <a:t>Katılmıyorum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1">
                      <a:solidFill>
                        <a:srgbClr val="000000"/>
                      </a:solidFill>
                      <a:prstDash val="solid"/>
                    </a:lnB>
                  </a:tcPr>
                </a:tc>
                <a:tc>
                  <a:txBody>
                    <a:bodyPr/>
                    <a:lstStyle/>
                    <a:p>
                      <a:pPr marL="10160">
                        <a:lnSpc>
                          <a:spcPct val="100000"/>
                        </a:lnSpc>
                        <a:spcBef>
                          <a:spcPts val="270"/>
                        </a:spcBef>
                      </a:pPr>
                      <a:r>
                        <a:rPr sz="450" dirty="0">
                          <a:latin typeface="Calibri"/>
                          <a:cs typeface="Calibri"/>
                        </a:rPr>
                        <a:t>9</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1">
                      <a:solidFill>
                        <a:srgbClr val="000000"/>
                      </a:solidFill>
                      <a:prstDash val="solid"/>
                    </a:lnB>
                  </a:tcPr>
                </a:tc>
                <a:tc>
                  <a:txBody>
                    <a:bodyPr/>
                    <a:lstStyle/>
                    <a:p>
                      <a:pPr marL="8255" algn="ctr">
                        <a:lnSpc>
                          <a:spcPct val="100000"/>
                        </a:lnSpc>
                        <a:spcBef>
                          <a:spcPts val="270"/>
                        </a:spcBef>
                      </a:pPr>
                      <a:r>
                        <a:rPr sz="450" spc="10" dirty="0">
                          <a:latin typeface="Calibri"/>
                          <a:cs typeface="Calibri"/>
                        </a:rPr>
                        <a:t>22.50%</a:t>
                      </a:r>
                      <a:endParaRPr sz="450">
                        <a:latin typeface="Calibri"/>
                        <a:cs typeface="Calibri"/>
                      </a:endParaRPr>
                    </a:p>
                  </a:txBody>
                  <a:tcPr marL="0" marR="0" marT="0" marB="0">
                    <a:lnL w="4572">
                      <a:solidFill>
                        <a:srgbClr val="000000"/>
                      </a:solidFill>
                      <a:prstDash val="solid"/>
                    </a:lnL>
                    <a:lnR w="14716">
                      <a:solidFill>
                        <a:srgbClr val="000000"/>
                      </a:solidFill>
                      <a:prstDash val="solid"/>
                    </a:lnR>
                    <a:lnT w="4572">
                      <a:solidFill>
                        <a:srgbClr val="000000"/>
                      </a:solidFill>
                      <a:prstDash val="solid"/>
                    </a:lnT>
                    <a:lnB w="4571">
                      <a:solidFill>
                        <a:srgbClr val="000000"/>
                      </a:solidFill>
                      <a:prstDash val="solid"/>
                    </a:lnB>
                  </a:tcPr>
                </a:tc>
                <a:tc vMerge="1">
                  <a:txBody>
                    <a:bodyPr/>
                    <a:lstStyle/>
                    <a:p>
                      <a:endParaRPr/>
                    </a:p>
                  </a:txBody>
                  <a:tcPr marL="0" marR="0" marT="0" marB="0">
                    <a:lnL w="14716">
                      <a:solidFill>
                        <a:srgbClr val="000000"/>
                      </a:solidFill>
                      <a:prstDash val="solid"/>
                    </a:lnL>
                    <a:lnR w="3524">
                      <a:solidFill>
                        <a:srgbClr val="000000"/>
                      </a:solidFill>
                      <a:prstDash val="solid"/>
                    </a:lnR>
                    <a:lnT w="8162">
                      <a:solidFill>
                        <a:srgbClr val="000000"/>
                      </a:solidFill>
                      <a:prstDash val="solid"/>
                    </a:lnT>
                    <a:lnB w="11160">
                      <a:solidFill>
                        <a:srgbClr val="000000"/>
                      </a:solidFill>
                      <a:prstDash val="solid"/>
                    </a:lnB>
                  </a:tcPr>
                </a:tc>
                <a:extLst>
                  <a:ext uri="{0D108BD9-81ED-4DB2-BD59-A6C34878D82A}">
                    <a16:rowId xmlns:a16="http://schemas.microsoft.com/office/drawing/2014/main" xmlns="" val="10004"/>
                  </a:ext>
                </a:extLst>
              </a:tr>
              <a:tr h="114299">
                <a:tc>
                  <a:txBody>
                    <a:bodyPr/>
                    <a:lstStyle/>
                    <a:p>
                      <a:pPr marL="10160">
                        <a:lnSpc>
                          <a:spcPct val="100000"/>
                        </a:lnSpc>
                        <a:spcBef>
                          <a:spcPts val="295"/>
                        </a:spcBef>
                      </a:pPr>
                      <a:r>
                        <a:rPr sz="450" spc="5" dirty="0">
                          <a:latin typeface="Calibri"/>
                          <a:cs typeface="Calibri"/>
                        </a:rPr>
                        <a:t>Kesinlikle</a:t>
                      </a:r>
                      <a:r>
                        <a:rPr sz="450" spc="-40" dirty="0">
                          <a:latin typeface="Calibri"/>
                          <a:cs typeface="Calibri"/>
                        </a:rPr>
                        <a:t> </a:t>
                      </a:r>
                      <a:r>
                        <a:rPr sz="450" spc="10" dirty="0">
                          <a:latin typeface="Calibri"/>
                          <a:cs typeface="Calibri"/>
                        </a:rPr>
                        <a:t>Katılmıyorum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2">
                      <a:solidFill>
                        <a:srgbClr val="000000"/>
                      </a:solidFill>
                      <a:prstDash val="solid"/>
                    </a:lnB>
                  </a:tcPr>
                </a:tc>
                <a:tc>
                  <a:txBody>
                    <a:bodyPr/>
                    <a:lstStyle/>
                    <a:p>
                      <a:pPr marL="10160">
                        <a:lnSpc>
                          <a:spcPct val="100000"/>
                        </a:lnSpc>
                        <a:spcBef>
                          <a:spcPts val="295"/>
                        </a:spcBef>
                      </a:pPr>
                      <a:r>
                        <a:rPr sz="450" dirty="0">
                          <a:latin typeface="Calibri"/>
                          <a:cs typeface="Calibri"/>
                        </a:rPr>
                        <a:t>3</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2">
                      <a:solidFill>
                        <a:srgbClr val="000000"/>
                      </a:solidFill>
                      <a:prstDash val="solid"/>
                    </a:lnB>
                  </a:tcPr>
                </a:tc>
                <a:tc>
                  <a:txBody>
                    <a:bodyPr/>
                    <a:lstStyle/>
                    <a:p>
                      <a:pPr marL="8255" algn="ctr">
                        <a:lnSpc>
                          <a:spcPct val="100000"/>
                        </a:lnSpc>
                        <a:spcBef>
                          <a:spcPts val="295"/>
                        </a:spcBef>
                      </a:pPr>
                      <a:r>
                        <a:rPr sz="450" spc="10" dirty="0">
                          <a:latin typeface="Calibri"/>
                          <a:cs typeface="Calibri"/>
                        </a:rPr>
                        <a:t>7.50%</a:t>
                      </a:r>
                      <a:endParaRPr sz="450">
                        <a:latin typeface="Calibri"/>
                        <a:cs typeface="Calibri"/>
                      </a:endParaRPr>
                    </a:p>
                  </a:txBody>
                  <a:tcPr marL="0" marR="0" marT="0" marB="0">
                    <a:lnL w="4572">
                      <a:solidFill>
                        <a:srgbClr val="000000"/>
                      </a:solidFill>
                      <a:prstDash val="solid"/>
                    </a:lnL>
                    <a:lnR w="14716">
                      <a:solidFill>
                        <a:srgbClr val="000000"/>
                      </a:solidFill>
                      <a:prstDash val="solid"/>
                    </a:lnR>
                    <a:lnT w="4571">
                      <a:solidFill>
                        <a:srgbClr val="000000"/>
                      </a:solidFill>
                      <a:prstDash val="solid"/>
                    </a:lnT>
                    <a:lnB w="4572">
                      <a:solidFill>
                        <a:srgbClr val="000000"/>
                      </a:solidFill>
                      <a:prstDash val="solid"/>
                    </a:lnB>
                  </a:tcPr>
                </a:tc>
                <a:tc vMerge="1">
                  <a:txBody>
                    <a:bodyPr/>
                    <a:lstStyle/>
                    <a:p>
                      <a:endParaRPr/>
                    </a:p>
                  </a:txBody>
                  <a:tcPr marL="0" marR="0" marT="0" marB="0">
                    <a:lnL w="14716">
                      <a:solidFill>
                        <a:srgbClr val="000000"/>
                      </a:solidFill>
                      <a:prstDash val="solid"/>
                    </a:lnL>
                    <a:lnR w="3524">
                      <a:solidFill>
                        <a:srgbClr val="000000"/>
                      </a:solidFill>
                      <a:prstDash val="solid"/>
                    </a:lnR>
                    <a:lnT w="8162">
                      <a:solidFill>
                        <a:srgbClr val="000000"/>
                      </a:solidFill>
                      <a:prstDash val="solid"/>
                    </a:lnT>
                    <a:lnB w="11160">
                      <a:solidFill>
                        <a:srgbClr val="000000"/>
                      </a:solidFill>
                      <a:prstDash val="solid"/>
                    </a:lnB>
                  </a:tcPr>
                </a:tc>
                <a:extLst>
                  <a:ext uri="{0D108BD9-81ED-4DB2-BD59-A6C34878D82A}">
                    <a16:rowId xmlns:a16="http://schemas.microsoft.com/office/drawing/2014/main" xmlns="" val="10005"/>
                  </a:ext>
                </a:extLst>
              </a:tr>
              <a:tr h="117348">
                <a:tc>
                  <a:txBody>
                    <a:bodyPr/>
                    <a:lstStyle/>
                    <a:p>
                      <a:pPr marL="10160">
                        <a:lnSpc>
                          <a:spcPct val="100000"/>
                        </a:lnSpc>
                        <a:spcBef>
                          <a:spcPts val="315"/>
                        </a:spcBef>
                      </a:pPr>
                      <a:r>
                        <a:rPr sz="450" b="1" spc="10" dirty="0">
                          <a:latin typeface="Calibri"/>
                          <a:cs typeface="Calibri"/>
                        </a:rPr>
                        <a:t>Toplam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315"/>
                        </a:spcBef>
                      </a:pPr>
                      <a:r>
                        <a:rPr sz="450" b="1" spc="10" dirty="0">
                          <a:latin typeface="Calibri"/>
                          <a:cs typeface="Calibri"/>
                        </a:rPr>
                        <a:t>40</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gn="ctr">
                        <a:lnSpc>
                          <a:spcPct val="100000"/>
                        </a:lnSpc>
                        <a:spcBef>
                          <a:spcPts val="315"/>
                        </a:spcBef>
                      </a:pPr>
                      <a:r>
                        <a:rPr sz="450" b="1" spc="10" dirty="0">
                          <a:latin typeface="Calibri"/>
                          <a:cs typeface="Calibri"/>
                        </a:rPr>
                        <a:t>100.00%</a:t>
                      </a:r>
                      <a:endParaRPr sz="450">
                        <a:latin typeface="Calibri"/>
                        <a:cs typeface="Calibri"/>
                      </a:endParaRPr>
                    </a:p>
                  </a:txBody>
                  <a:tcPr marL="0" marR="0" marT="0" marB="0">
                    <a:lnL w="4572">
                      <a:solidFill>
                        <a:srgbClr val="000000"/>
                      </a:solidFill>
                      <a:prstDash val="solid"/>
                    </a:lnL>
                    <a:lnR w="14716">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14716">
                      <a:solidFill>
                        <a:srgbClr val="000000"/>
                      </a:solidFill>
                      <a:prstDash val="solid"/>
                    </a:lnL>
                    <a:lnR w="3524">
                      <a:solidFill>
                        <a:srgbClr val="000000"/>
                      </a:solidFill>
                      <a:prstDash val="solid"/>
                    </a:lnR>
                    <a:lnT w="8162">
                      <a:solidFill>
                        <a:srgbClr val="000000"/>
                      </a:solidFill>
                      <a:prstDash val="solid"/>
                    </a:lnT>
                    <a:lnB w="11160">
                      <a:solidFill>
                        <a:srgbClr val="000000"/>
                      </a:solidFill>
                      <a:prstDash val="solid"/>
                    </a:lnB>
                  </a:tcPr>
                </a:tc>
                <a:extLst>
                  <a:ext uri="{0D108BD9-81ED-4DB2-BD59-A6C34878D82A}">
                    <a16:rowId xmlns:a16="http://schemas.microsoft.com/office/drawing/2014/main" xmlns="" val="10006"/>
                  </a:ext>
                </a:extLst>
              </a:tr>
            </a:tbl>
          </a:graphicData>
        </a:graphic>
      </p:graphicFrame>
      <p:sp>
        <p:nvSpPr>
          <p:cNvPr id="17" name="object 17"/>
          <p:cNvSpPr/>
          <p:nvPr/>
        </p:nvSpPr>
        <p:spPr>
          <a:xfrm>
            <a:off x="4228465" y="2217394"/>
            <a:ext cx="1335532" cy="837082"/>
          </a:xfrm>
          <a:prstGeom prst="rect">
            <a:avLst/>
          </a:prstGeom>
          <a:blipFill>
            <a:blip r:embed="rId6" cstate="print"/>
            <a:stretch>
              <a:fillRect/>
            </a:stretch>
          </a:blipFill>
        </p:spPr>
        <p:txBody>
          <a:bodyPr wrap="square" lIns="0" tIns="0" rIns="0" bIns="0" rtlCol="0"/>
          <a:lstStyle/>
          <a:p>
            <a:endParaRPr/>
          </a:p>
        </p:txBody>
      </p:sp>
      <p:sp>
        <p:nvSpPr>
          <p:cNvPr id="18" name="object 18"/>
          <p:cNvSpPr/>
          <p:nvPr/>
        </p:nvSpPr>
        <p:spPr>
          <a:xfrm>
            <a:off x="4410075" y="2223135"/>
            <a:ext cx="831443" cy="763777"/>
          </a:xfrm>
          <a:prstGeom prst="rect">
            <a:avLst/>
          </a:prstGeom>
          <a:blipFill>
            <a:blip r:embed="rId7" cstate="print"/>
            <a:stretch>
              <a:fillRect/>
            </a:stretch>
          </a:blipFill>
        </p:spPr>
        <p:txBody>
          <a:bodyPr wrap="square" lIns="0" tIns="0" rIns="0" bIns="0" rtlCol="0"/>
          <a:lstStyle/>
          <a:p>
            <a:endParaRPr/>
          </a:p>
        </p:txBody>
      </p:sp>
      <p:sp>
        <p:nvSpPr>
          <p:cNvPr id="19" name="object 19"/>
          <p:cNvSpPr/>
          <p:nvPr/>
        </p:nvSpPr>
        <p:spPr>
          <a:xfrm>
            <a:off x="5149977" y="2787014"/>
            <a:ext cx="65405" cy="55880"/>
          </a:xfrm>
          <a:custGeom>
            <a:avLst/>
            <a:gdLst/>
            <a:ahLst/>
            <a:cxnLst/>
            <a:rect l="l" t="t" r="r" b="b"/>
            <a:pathLst>
              <a:path w="65404" h="55880">
                <a:moveTo>
                  <a:pt x="0" y="0"/>
                </a:moveTo>
                <a:lnTo>
                  <a:pt x="44450" y="55752"/>
                </a:lnTo>
                <a:lnTo>
                  <a:pt x="65405" y="55752"/>
                </a:lnTo>
              </a:path>
            </a:pathLst>
          </a:custGeom>
          <a:ln w="3524">
            <a:solidFill>
              <a:srgbClr val="000000"/>
            </a:solidFill>
          </a:ln>
        </p:spPr>
        <p:txBody>
          <a:bodyPr wrap="square" lIns="0" tIns="0" rIns="0" bIns="0" rtlCol="0"/>
          <a:lstStyle/>
          <a:p>
            <a:endParaRPr/>
          </a:p>
        </p:txBody>
      </p:sp>
      <p:sp>
        <p:nvSpPr>
          <p:cNvPr id="20" name="object 20"/>
          <p:cNvSpPr/>
          <p:nvPr/>
        </p:nvSpPr>
        <p:spPr>
          <a:xfrm>
            <a:off x="4708016" y="2303145"/>
            <a:ext cx="131445" cy="21590"/>
          </a:xfrm>
          <a:custGeom>
            <a:avLst/>
            <a:gdLst/>
            <a:ahLst/>
            <a:cxnLst/>
            <a:rect l="l" t="t" r="r" b="b"/>
            <a:pathLst>
              <a:path w="131445" h="21589">
                <a:moveTo>
                  <a:pt x="131063" y="21589"/>
                </a:moveTo>
                <a:lnTo>
                  <a:pt x="21209" y="0"/>
                </a:lnTo>
                <a:lnTo>
                  <a:pt x="0" y="0"/>
                </a:lnTo>
              </a:path>
            </a:pathLst>
          </a:custGeom>
          <a:ln w="3524">
            <a:solidFill>
              <a:srgbClr val="000000"/>
            </a:solidFill>
          </a:ln>
        </p:spPr>
        <p:txBody>
          <a:bodyPr wrap="square" lIns="0" tIns="0" rIns="0" bIns="0" rtlCol="0"/>
          <a:lstStyle/>
          <a:p>
            <a:endParaRPr/>
          </a:p>
        </p:txBody>
      </p:sp>
      <p:sp>
        <p:nvSpPr>
          <p:cNvPr id="21" name="object 21"/>
          <p:cNvSpPr/>
          <p:nvPr/>
        </p:nvSpPr>
        <p:spPr>
          <a:xfrm>
            <a:off x="5195570" y="2526157"/>
            <a:ext cx="32384" cy="6985"/>
          </a:xfrm>
          <a:custGeom>
            <a:avLst/>
            <a:gdLst/>
            <a:ahLst/>
            <a:cxnLst/>
            <a:rect l="l" t="t" r="r" b="b"/>
            <a:pathLst>
              <a:path w="32385" h="6985">
                <a:moveTo>
                  <a:pt x="0" y="6858"/>
                </a:moveTo>
                <a:lnTo>
                  <a:pt x="11175" y="0"/>
                </a:lnTo>
                <a:lnTo>
                  <a:pt x="32257" y="0"/>
                </a:lnTo>
              </a:path>
            </a:pathLst>
          </a:custGeom>
          <a:ln w="3524">
            <a:solidFill>
              <a:srgbClr val="000000"/>
            </a:solidFill>
          </a:ln>
        </p:spPr>
        <p:txBody>
          <a:bodyPr wrap="square" lIns="0" tIns="0" rIns="0" bIns="0" rtlCol="0"/>
          <a:lstStyle/>
          <a:p>
            <a:endParaRPr/>
          </a:p>
        </p:txBody>
      </p:sp>
      <p:sp>
        <p:nvSpPr>
          <p:cNvPr id="22" name="object 22"/>
          <p:cNvSpPr/>
          <p:nvPr/>
        </p:nvSpPr>
        <p:spPr>
          <a:xfrm>
            <a:off x="5196459" y="2650235"/>
            <a:ext cx="43180" cy="20320"/>
          </a:xfrm>
          <a:custGeom>
            <a:avLst/>
            <a:gdLst/>
            <a:ahLst/>
            <a:cxnLst/>
            <a:rect l="l" t="t" r="r" b="b"/>
            <a:pathLst>
              <a:path w="43179" h="20319">
                <a:moveTo>
                  <a:pt x="0" y="20066"/>
                </a:moveTo>
                <a:lnTo>
                  <a:pt x="22225" y="0"/>
                </a:lnTo>
                <a:lnTo>
                  <a:pt x="43179" y="0"/>
                </a:lnTo>
              </a:path>
            </a:pathLst>
          </a:custGeom>
          <a:ln w="3524">
            <a:solidFill>
              <a:srgbClr val="000000"/>
            </a:solidFill>
          </a:ln>
        </p:spPr>
        <p:txBody>
          <a:bodyPr wrap="square" lIns="0" tIns="0" rIns="0" bIns="0" rtlCol="0"/>
          <a:lstStyle/>
          <a:p>
            <a:endParaRPr/>
          </a:p>
        </p:txBody>
      </p:sp>
      <p:sp>
        <p:nvSpPr>
          <p:cNvPr id="23" name="object 23"/>
          <p:cNvSpPr/>
          <p:nvPr/>
        </p:nvSpPr>
        <p:spPr>
          <a:xfrm>
            <a:off x="4344923" y="2862872"/>
            <a:ext cx="1078230" cy="172085"/>
          </a:xfrm>
          <a:custGeom>
            <a:avLst/>
            <a:gdLst/>
            <a:ahLst/>
            <a:cxnLst/>
            <a:rect l="l" t="t" r="r" b="b"/>
            <a:pathLst>
              <a:path w="1078229" h="172085">
                <a:moveTo>
                  <a:pt x="0" y="171665"/>
                </a:moveTo>
                <a:lnTo>
                  <a:pt x="1078166" y="171665"/>
                </a:lnTo>
                <a:lnTo>
                  <a:pt x="1078166" y="0"/>
                </a:lnTo>
                <a:lnTo>
                  <a:pt x="0" y="0"/>
                </a:lnTo>
                <a:lnTo>
                  <a:pt x="0" y="171665"/>
                </a:lnTo>
                <a:close/>
              </a:path>
            </a:pathLst>
          </a:custGeom>
          <a:ln w="3524">
            <a:solidFill>
              <a:srgbClr val="4F81BC"/>
            </a:solidFill>
          </a:ln>
        </p:spPr>
        <p:txBody>
          <a:bodyPr wrap="square" lIns="0" tIns="0" rIns="0" bIns="0" rtlCol="0"/>
          <a:lstStyle/>
          <a:p>
            <a:endParaRPr/>
          </a:p>
        </p:txBody>
      </p:sp>
      <p:sp>
        <p:nvSpPr>
          <p:cNvPr id="24" name="object 24"/>
          <p:cNvSpPr/>
          <p:nvPr/>
        </p:nvSpPr>
        <p:spPr>
          <a:xfrm>
            <a:off x="4929378" y="2878255"/>
            <a:ext cx="25218" cy="82749"/>
          </a:xfrm>
          <a:prstGeom prst="rect">
            <a:avLst/>
          </a:prstGeom>
          <a:blipFill>
            <a:blip r:embed="rId8" cstate="print"/>
            <a:stretch>
              <a:fillRect/>
            </a:stretch>
          </a:blipFill>
        </p:spPr>
        <p:txBody>
          <a:bodyPr wrap="square" lIns="0" tIns="0" rIns="0" bIns="0" rtlCol="0"/>
          <a:lstStyle/>
          <a:p>
            <a:endParaRPr/>
          </a:p>
        </p:txBody>
      </p:sp>
      <p:sp>
        <p:nvSpPr>
          <p:cNvPr id="25" name="object 25"/>
          <p:cNvSpPr/>
          <p:nvPr/>
        </p:nvSpPr>
        <p:spPr>
          <a:xfrm>
            <a:off x="4390263" y="2878255"/>
            <a:ext cx="25218" cy="139772"/>
          </a:xfrm>
          <a:prstGeom prst="rect">
            <a:avLst/>
          </a:prstGeom>
          <a:blipFill>
            <a:blip r:embed="rId9" cstate="print"/>
            <a:stretch>
              <a:fillRect/>
            </a:stretch>
          </a:blipFill>
        </p:spPr>
        <p:txBody>
          <a:bodyPr wrap="square" lIns="0" tIns="0" rIns="0" bIns="0" rtlCol="0"/>
          <a:lstStyle/>
          <a:p>
            <a:endParaRPr/>
          </a:p>
        </p:txBody>
      </p:sp>
      <p:sp>
        <p:nvSpPr>
          <p:cNvPr id="26" name="object 26"/>
          <p:cNvSpPr/>
          <p:nvPr/>
        </p:nvSpPr>
        <p:spPr>
          <a:xfrm>
            <a:off x="4204715" y="3355937"/>
            <a:ext cx="1359789" cy="835952"/>
          </a:xfrm>
          <a:prstGeom prst="rect">
            <a:avLst/>
          </a:prstGeom>
          <a:blipFill>
            <a:blip r:embed="rId10" cstate="print"/>
            <a:stretch>
              <a:fillRect/>
            </a:stretch>
          </a:blipFill>
        </p:spPr>
        <p:txBody>
          <a:bodyPr wrap="square" lIns="0" tIns="0" rIns="0" bIns="0" rtlCol="0"/>
          <a:lstStyle/>
          <a:p>
            <a:endParaRPr/>
          </a:p>
        </p:txBody>
      </p:sp>
      <p:sp>
        <p:nvSpPr>
          <p:cNvPr id="27" name="object 27"/>
          <p:cNvSpPr/>
          <p:nvPr/>
        </p:nvSpPr>
        <p:spPr>
          <a:xfrm>
            <a:off x="4431410" y="3361588"/>
            <a:ext cx="815086" cy="727684"/>
          </a:xfrm>
          <a:prstGeom prst="rect">
            <a:avLst/>
          </a:prstGeom>
          <a:blipFill>
            <a:blip r:embed="rId11" cstate="print"/>
            <a:stretch>
              <a:fillRect/>
            </a:stretch>
          </a:blipFill>
        </p:spPr>
        <p:txBody>
          <a:bodyPr wrap="square" lIns="0" tIns="0" rIns="0" bIns="0" rtlCol="0"/>
          <a:lstStyle/>
          <a:p>
            <a:endParaRPr/>
          </a:p>
        </p:txBody>
      </p:sp>
      <p:sp>
        <p:nvSpPr>
          <p:cNvPr id="28" name="object 28"/>
          <p:cNvSpPr/>
          <p:nvPr/>
        </p:nvSpPr>
        <p:spPr>
          <a:xfrm>
            <a:off x="5157089" y="3904107"/>
            <a:ext cx="50165" cy="16510"/>
          </a:xfrm>
          <a:custGeom>
            <a:avLst/>
            <a:gdLst/>
            <a:ahLst/>
            <a:cxnLst/>
            <a:rect l="l" t="t" r="r" b="b"/>
            <a:pathLst>
              <a:path w="50164" h="16510">
                <a:moveTo>
                  <a:pt x="0" y="0"/>
                </a:moveTo>
                <a:lnTo>
                  <a:pt x="28828" y="16509"/>
                </a:lnTo>
                <a:lnTo>
                  <a:pt x="50164" y="16509"/>
                </a:lnTo>
              </a:path>
            </a:pathLst>
          </a:custGeom>
          <a:ln w="3524">
            <a:solidFill>
              <a:srgbClr val="000000"/>
            </a:solidFill>
          </a:ln>
        </p:spPr>
        <p:txBody>
          <a:bodyPr wrap="square" lIns="0" tIns="0" rIns="0" bIns="0" rtlCol="0"/>
          <a:lstStyle/>
          <a:p>
            <a:endParaRPr/>
          </a:p>
        </p:txBody>
      </p:sp>
      <p:sp>
        <p:nvSpPr>
          <p:cNvPr id="29" name="object 29"/>
          <p:cNvSpPr/>
          <p:nvPr/>
        </p:nvSpPr>
        <p:spPr>
          <a:xfrm>
            <a:off x="4551171" y="3930396"/>
            <a:ext cx="83820" cy="13335"/>
          </a:xfrm>
          <a:custGeom>
            <a:avLst/>
            <a:gdLst/>
            <a:ahLst/>
            <a:cxnLst/>
            <a:rect l="l" t="t" r="r" b="b"/>
            <a:pathLst>
              <a:path w="83820" h="13335">
                <a:moveTo>
                  <a:pt x="83438" y="13334"/>
                </a:moveTo>
                <a:lnTo>
                  <a:pt x="21208" y="0"/>
                </a:lnTo>
                <a:lnTo>
                  <a:pt x="0" y="0"/>
                </a:lnTo>
              </a:path>
            </a:pathLst>
          </a:custGeom>
          <a:ln w="3524">
            <a:solidFill>
              <a:srgbClr val="000000"/>
            </a:solidFill>
          </a:ln>
        </p:spPr>
        <p:txBody>
          <a:bodyPr wrap="square" lIns="0" tIns="0" rIns="0" bIns="0" rtlCol="0"/>
          <a:lstStyle/>
          <a:p>
            <a:endParaRPr/>
          </a:p>
        </p:txBody>
      </p:sp>
      <p:sp>
        <p:nvSpPr>
          <p:cNvPr id="30" name="object 30"/>
          <p:cNvSpPr/>
          <p:nvPr/>
        </p:nvSpPr>
        <p:spPr>
          <a:xfrm>
            <a:off x="5209794" y="3691763"/>
            <a:ext cx="38100" cy="34925"/>
          </a:xfrm>
          <a:custGeom>
            <a:avLst/>
            <a:gdLst/>
            <a:ahLst/>
            <a:cxnLst/>
            <a:rect l="l" t="t" r="r" b="b"/>
            <a:pathLst>
              <a:path w="38100" h="34925">
                <a:moveTo>
                  <a:pt x="0" y="0"/>
                </a:moveTo>
                <a:lnTo>
                  <a:pt x="16763" y="34671"/>
                </a:lnTo>
                <a:lnTo>
                  <a:pt x="37718" y="34671"/>
                </a:lnTo>
              </a:path>
            </a:pathLst>
          </a:custGeom>
          <a:ln w="3524">
            <a:solidFill>
              <a:srgbClr val="000000"/>
            </a:solidFill>
          </a:ln>
        </p:spPr>
        <p:txBody>
          <a:bodyPr wrap="square" lIns="0" tIns="0" rIns="0" bIns="0" rtlCol="0"/>
          <a:lstStyle/>
          <a:p>
            <a:endParaRPr/>
          </a:p>
        </p:txBody>
      </p:sp>
      <p:sp>
        <p:nvSpPr>
          <p:cNvPr id="31" name="object 31"/>
          <p:cNvSpPr/>
          <p:nvPr/>
        </p:nvSpPr>
        <p:spPr>
          <a:xfrm>
            <a:off x="4322953" y="4010113"/>
            <a:ext cx="1167130" cy="161925"/>
          </a:xfrm>
          <a:custGeom>
            <a:avLst/>
            <a:gdLst/>
            <a:ahLst/>
            <a:cxnLst/>
            <a:rect l="l" t="t" r="r" b="b"/>
            <a:pathLst>
              <a:path w="1167129" h="161925">
                <a:moveTo>
                  <a:pt x="0" y="161582"/>
                </a:moveTo>
                <a:lnTo>
                  <a:pt x="1166850" y="161582"/>
                </a:lnTo>
                <a:lnTo>
                  <a:pt x="1166850" y="0"/>
                </a:lnTo>
                <a:lnTo>
                  <a:pt x="0" y="0"/>
                </a:lnTo>
                <a:lnTo>
                  <a:pt x="0" y="161582"/>
                </a:lnTo>
                <a:close/>
              </a:path>
            </a:pathLst>
          </a:custGeom>
          <a:ln w="3524">
            <a:solidFill>
              <a:srgbClr val="4F81BC"/>
            </a:solidFill>
          </a:ln>
        </p:spPr>
        <p:txBody>
          <a:bodyPr wrap="square" lIns="0" tIns="0" rIns="0" bIns="0" rtlCol="0"/>
          <a:lstStyle/>
          <a:p>
            <a:endParaRPr/>
          </a:p>
        </p:txBody>
      </p:sp>
      <p:sp>
        <p:nvSpPr>
          <p:cNvPr id="32" name="object 32"/>
          <p:cNvSpPr/>
          <p:nvPr/>
        </p:nvSpPr>
        <p:spPr>
          <a:xfrm>
            <a:off x="4973954" y="4024176"/>
            <a:ext cx="25218" cy="79320"/>
          </a:xfrm>
          <a:prstGeom prst="rect">
            <a:avLst/>
          </a:prstGeom>
          <a:blipFill>
            <a:blip r:embed="rId4" cstate="print"/>
            <a:stretch>
              <a:fillRect/>
            </a:stretch>
          </a:blipFill>
        </p:spPr>
        <p:txBody>
          <a:bodyPr wrap="square" lIns="0" tIns="0" rIns="0" bIns="0" rtlCol="0"/>
          <a:lstStyle/>
          <a:p>
            <a:endParaRPr/>
          </a:p>
        </p:txBody>
      </p:sp>
      <p:sp>
        <p:nvSpPr>
          <p:cNvPr id="33" name="object 33"/>
          <p:cNvSpPr/>
          <p:nvPr/>
        </p:nvSpPr>
        <p:spPr>
          <a:xfrm>
            <a:off x="4390263" y="4024176"/>
            <a:ext cx="25218" cy="132914"/>
          </a:xfrm>
          <a:prstGeom prst="rect">
            <a:avLst/>
          </a:prstGeom>
          <a:blipFill>
            <a:blip r:embed="rId12" cstate="print"/>
            <a:stretch>
              <a:fillRect/>
            </a:stretch>
          </a:blipFill>
        </p:spPr>
        <p:txBody>
          <a:bodyPr wrap="square" lIns="0" tIns="0" rIns="0" bIns="0" rtlCol="0"/>
          <a:lstStyle/>
          <a:p>
            <a:endParaRPr/>
          </a:p>
        </p:txBody>
      </p:sp>
      <p:sp>
        <p:nvSpPr>
          <p:cNvPr id="34" name="object 34"/>
          <p:cNvSpPr/>
          <p:nvPr/>
        </p:nvSpPr>
        <p:spPr>
          <a:xfrm>
            <a:off x="4214876" y="4572165"/>
            <a:ext cx="1349628" cy="695540"/>
          </a:xfrm>
          <a:prstGeom prst="rect">
            <a:avLst/>
          </a:prstGeom>
          <a:blipFill>
            <a:blip r:embed="rId13" cstate="print"/>
            <a:stretch>
              <a:fillRect/>
            </a:stretch>
          </a:blipFill>
        </p:spPr>
        <p:txBody>
          <a:bodyPr wrap="square" lIns="0" tIns="0" rIns="0" bIns="0" rtlCol="0"/>
          <a:lstStyle/>
          <a:p>
            <a:endParaRPr/>
          </a:p>
        </p:txBody>
      </p:sp>
      <p:sp>
        <p:nvSpPr>
          <p:cNvPr id="35" name="object 35"/>
          <p:cNvSpPr/>
          <p:nvPr/>
        </p:nvSpPr>
        <p:spPr>
          <a:xfrm>
            <a:off x="4424171" y="4577867"/>
            <a:ext cx="766597" cy="577697"/>
          </a:xfrm>
          <a:prstGeom prst="rect">
            <a:avLst/>
          </a:prstGeom>
          <a:blipFill>
            <a:blip r:embed="rId14" cstate="print"/>
            <a:stretch>
              <a:fillRect/>
            </a:stretch>
          </a:blipFill>
        </p:spPr>
        <p:txBody>
          <a:bodyPr wrap="square" lIns="0" tIns="0" rIns="0" bIns="0" rtlCol="0"/>
          <a:lstStyle/>
          <a:p>
            <a:endParaRPr/>
          </a:p>
        </p:txBody>
      </p:sp>
      <p:sp>
        <p:nvSpPr>
          <p:cNvPr id="36" name="object 36"/>
          <p:cNvSpPr/>
          <p:nvPr/>
        </p:nvSpPr>
        <p:spPr>
          <a:xfrm>
            <a:off x="5107051" y="5027421"/>
            <a:ext cx="49530" cy="7620"/>
          </a:xfrm>
          <a:custGeom>
            <a:avLst/>
            <a:gdLst/>
            <a:ahLst/>
            <a:cxnLst/>
            <a:rect l="l" t="t" r="r" b="b"/>
            <a:pathLst>
              <a:path w="49529" h="7620">
                <a:moveTo>
                  <a:pt x="0" y="7365"/>
                </a:moveTo>
                <a:lnTo>
                  <a:pt x="28066" y="0"/>
                </a:lnTo>
                <a:lnTo>
                  <a:pt x="49402" y="0"/>
                </a:lnTo>
              </a:path>
            </a:pathLst>
          </a:custGeom>
          <a:ln w="3524">
            <a:solidFill>
              <a:srgbClr val="000000"/>
            </a:solidFill>
          </a:ln>
        </p:spPr>
        <p:txBody>
          <a:bodyPr wrap="square" lIns="0" tIns="0" rIns="0" bIns="0" rtlCol="0"/>
          <a:lstStyle/>
          <a:p>
            <a:endParaRPr/>
          </a:p>
        </p:txBody>
      </p:sp>
      <p:sp>
        <p:nvSpPr>
          <p:cNvPr id="37" name="object 37"/>
          <p:cNvSpPr/>
          <p:nvPr/>
        </p:nvSpPr>
        <p:spPr>
          <a:xfrm>
            <a:off x="4592701" y="5079673"/>
            <a:ext cx="25218" cy="170760"/>
          </a:xfrm>
          <a:prstGeom prst="rect">
            <a:avLst/>
          </a:prstGeom>
          <a:blipFill>
            <a:blip r:embed="rId15" cstate="print"/>
            <a:stretch>
              <a:fillRect/>
            </a:stretch>
          </a:blipFill>
        </p:spPr>
        <p:txBody>
          <a:bodyPr wrap="square" lIns="0" tIns="0" rIns="0" bIns="0" rtlCol="0"/>
          <a:lstStyle/>
          <a:p>
            <a:endParaRPr/>
          </a:p>
        </p:txBody>
      </p:sp>
    </p:spTree>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object 2"/>
          <p:cNvSpPr txBox="1"/>
          <p:nvPr/>
        </p:nvSpPr>
        <p:spPr>
          <a:xfrm>
            <a:off x="1971801" y="764285"/>
            <a:ext cx="1574165" cy="84455"/>
          </a:xfrm>
          <a:prstGeom prst="rect">
            <a:avLst/>
          </a:prstGeom>
        </p:spPr>
        <p:txBody>
          <a:bodyPr vert="horz" wrap="square" lIns="0" tIns="0" rIns="0" bIns="0" rtlCol="0">
            <a:spAutoFit/>
          </a:bodyPr>
          <a:lstStyle/>
          <a:p>
            <a:pPr marL="12700">
              <a:lnSpc>
                <a:spcPct val="100000"/>
              </a:lnSpc>
            </a:pPr>
            <a:r>
              <a:rPr sz="450" spc="-10" dirty="0">
                <a:latin typeface="Calibri"/>
                <a:cs typeface="Calibri"/>
              </a:rPr>
              <a:t>İtfaiye Teşkilatı'nda şu </a:t>
            </a:r>
            <a:r>
              <a:rPr sz="450" spc="-5" dirty="0">
                <a:latin typeface="Calibri"/>
                <a:cs typeface="Calibri"/>
              </a:rPr>
              <a:t>ana kadar </a:t>
            </a:r>
            <a:r>
              <a:rPr sz="450" spc="-10" dirty="0">
                <a:latin typeface="Calibri"/>
                <a:cs typeface="Calibri"/>
              </a:rPr>
              <a:t>toplam hizmet süreniz ne</a:t>
            </a:r>
            <a:r>
              <a:rPr sz="450" spc="30" dirty="0">
                <a:latin typeface="Calibri"/>
                <a:cs typeface="Calibri"/>
              </a:rPr>
              <a:t> </a:t>
            </a:r>
            <a:r>
              <a:rPr sz="450" spc="-5" dirty="0">
                <a:latin typeface="Calibri"/>
                <a:cs typeface="Calibri"/>
              </a:rPr>
              <a:t>kadardır?</a:t>
            </a:r>
            <a:endParaRPr sz="450">
              <a:latin typeface="Calibri"/>
              <a:cs typeface="Calibri"/>
            </a:endParaRPr>
          </a:p>
        </p:txBody>
      </p:sp>
      <p:sp>
        <p:nvSpPr>
          <p:cNvPr id="3" name="object 3"/>
          <p:cNvSpPr txBox="1"/>
          <p:nvPr/>
        </p:nvSpPr>
        <p:spPr>
          <a:xfrm>
            <a:off x="1971801" y="1878583"/>
            <a:ext cx="976630" cy="85090"/>
          </a:xfrm>
          <a:prstGeom prst="rect">
            <a:avLst/>
          </a:prstGeom>
        </p:spPr>
        <p:txBody>
          <a:bodyPr vert="horz" wrap="square" lIns="0" tIns="0" rIns="0" bIns="0" rtlCol="0">
            <a:spAutoFit/>
          </a:bodyPr>
          <a:lstStyle/>
          <a:p>
            <a:pPr marL="12700">
              <a:lnSpc>
                <a:spcPct val="100000"/>
              </a:lnSpc>
            </a:pPr>
            <a:r>
              <a:rPr sz="450" spc="10" dirty="0">
                <a:latin typeface="Calibri"/>
                <a:cs typeface="Calibri"/>
              </a:rPr>
              <a:t>İBİTEM'de hizmet süreniz </a:t>
            </a:r>
            <a:r>
              <a:rPr sz="450" spc="15" dirty="0">
                <a:latin typeface="Calibri"/>
                <a:cs typeface="Calibri"/>
              </a:rPr>
              <a:t>ne</a:t>
            </a:r>
            <a:r>
              <a:rPr sz="450" spc="-45" dirty="0">
                <a:latin typeface="Calibri"/>
                <a:cs typeface="Calibri"/>
              </a:rPr>
              <a:t> </a:t>
            </a:r>
            <a:r>
              <a:rPr sz="450" spc="10" dirty="0">
                <a:latin typeface="Calibri"/>
                <a:cs typeface="Calibri"/>
              </a:rPr>
              <a:t>kadardır?</a:t>
            </a:r>
            <a:endParaRPr sz="450">
              <a:latin typeface="Calibri"/>
              <a:cs typeface="Calibri"/>
            </a:endParaRPr>
          </a:p>
        </p:txBody>
      </p:sp>
      <p:sp>
        <p:nvSpPr>
          <p:cNvPr id="4" name="object 4"/>
          <p:cNvSpPr txBox="1"/>
          <p:nvPr/>
        </p:nvSpPr>
        <p:spPr>
          <a:xfrm>
            <a:off x="1971801" y="2974340"/>
            <a:ext cx="1833880" cy="163195"/>
          </a:xfrm>
          <a:prstGeom prst="rect">
            <a:avLst/>
          </a:prstGeom>
        </p:spPr>
        <p:txBody>
          <a:bodyPr vert="horz" wrap="square" lIns="0" tIns="0" rIns="0" bIns="0" rtlCol="0">
            <a:spAutoFit/>
          </a:bodyPr>
          <a:lstStyle/>
          <a:p>
            <a:pPr marL="12700">
              <a:lnSpc>
                <a:spcPct val="100000"/>
              </a:lnSpc>
            </a:pPr>
            <a:r>
              <a:rPr sz="450" b="1" spc="10" dirty="0">
                <a:latin typeface="Calibri"/>
                <a:cs typeface="Calibri"/>
              </a:rPr>
              <a:t>Soru</a:t>
            </a:r>
            <a:r>
              <a:rPr sz="450" b="1" spc="-40" dirty="0">
                <a:latin typeface="Calibri"/>
                <a:cs typeface="Calibri"/>
              </a:rPr>
              <a:t> </a:t>
            </a:r>
            <a:r>
              <a:rPr sz="450" b="1" spc="15" dirty="0">
                <a:latin typeface="Calibri"/>
                <a:cs typeface="Calibri"/>
              </a:rPr>
              <a:t>1</a:t>
            </a:r>
            <a:r>
              <a:rPr sz="450" b="1" spc="-40" dirty="0">
                <a:latin typeface="Calibri"/>
                <a:cs typeface="Calibri"/>
              </a:rPr>
              <a:t> </a:t>
            </a:r>
            <a:r>
              <a:rPr sz="450" b="1" spc="5" dirty="0">
                <a:latin typeface="Calibri"/>
                <a:cs typeface="Calibri"/>
              </a:rPr>
              <a:t>:</a:t>
            </a:r>
            <a:endParaRPr sz="450">
              <a:latin typeface="Calibri"/>
              <a:cs typeface="Calibri"/>
            </a:endParaRPr>
          </a:p>
          <a:p>
            <a:pPr marL="12700">
              <a:lnSpc>
                <a:spcPct val="100000"/>
              </a:lnSpc>
              <a:spcBef>
                <a:spcPts val="70"/>
              </a:spcBef>
            </a:pPr>
            <a:r>
              <a:rPr sz="450" spc="10" dirty="0">
                <a:latin typeface="Calibri"/>
                <a:cs typeface="Calibri"/>
              </a:rPr>
              <a:t>İBİTEM'de verilen hizmetiçi eğitimlermesleki gelişim anlamında</a:t>
            </a:r>
            <a:r>
              <a:rPr sz="450" spc="-10" dirty="0">
                <a:latin typeface="Calibri"/>
                <a:cs typeface="Calibri"/>
              </a:rPr>
              <a:t> </a:t>
            </a:r>
            <a:r>
              <a:rPr sz="450" spc="5" dirty="0">
                <a:latin typeface="Calibri"/>
                <a:cs typeface="Calibri"/>
              </a:rPr>
              <a:t>yeterlidir.</a:t>
            </a:r>
            <a:endParaRPr sz="450">
              <a:latin typeface="Calibri"/>
              <a:cs typeface="Calibri"/>
            </a:endParaRPr>
          </a:p>
        </p:txBody>
      </p:sp>
      <p:graphicFrame>
        <p:nvGraphicFramePr>
          <p:cNvPr id="5" name="object 5"/>
          <p:cNvGraphicFramePr>
            <a:graphicFrameLocks noGrp="1"/>
          </p:cNvGraphicFramePr>
          <p:nvPr/>
        </p:nvGraphicFramePr>
        <p:xfrm>
          <a:off x="1969261" y="2025403"/>
          <a:ext cx="3588001" cy="707132"/>
        </p:xfrm>
        <a:graphic>
          <a:graphicData uri="http://schemas.openxmlformats.org/drawingml/2006/table">
            <a:tbl>
              <a:tblPr firstRow="1" bandRow="1">
                <a:tableStyleId>{2D5ABB26-0587-4C30-8999-92F81FD0307C}</a:tableStyleId>
              </a:tblPr>
              <a:tblGrid>
                <a:gridCol w="719708">
                  <a:extLst>
                    <a:ext uri="{9D8B030D-6E8A-4147-A177-3AD203B41FA5}">
                      <a16:colId xmlns:a16="http://schemas.microsoft.com/office/drawing/2014/main" xmlns="" val="20000"/>
                    </a:ext>
                  </a:extLst>
                </a:gridCol>
                <a:gridCol w="1066800">
                  <a:extLst>
                    <a:ext uri="{9D8B030D-6E8A-4147-A177-3AD203B41FA5}">
                      <a16:colId xmlns:a16="http://schemas.microsoft.com/office/drawing/2014/main" xmlns="" val="20001"/>
                    </a:ext>
                  </a:extLst>
                </a:gridCol>
                <a:gridCol w="439165">
                  <a:extLst>
                    <a:ext uri="{9D8B030D-6E8A-4147-A177-3AD203B41FA5}">
                      <a16:colId xmlns:a16="http://schemas.microsoft.com/office/drawing/2014/main" xmlns="" val="20002"/>
                    </a:ext>
                  </a:extLst>
                </a:gridCol>
                <a:gridCol w="30480">
                  <a:extLst>
                    <a:ext uri="{9D8B030D-6E8A-4147-A177-3AD203B41FA5}">
                      <a16:colId xmlns:a16="http://schemas.microsoft.com/office/drawing/2014/main" xmlns="" val="20003"/>
                    </a:ext>
                  </a:extLst>
                </a:gridCol>
                <a:gridCol w="94996">
                  <a:extLst>
                    <a:ext uri="{9D8B030D-6E8A-4147-A177-3AD203B41FA5}">
                      <a16:colId xmlns:a16="http://schemas.microsoft.com/office/drawing/2014/main" xmlns="" val="20004"/>
                    </a:ext>
                  </a:extLst>
                </a:gridCol>
                <a:gridCol w="1152550">
                  <a:extLst>
                    <a:ext uri="{9D8B030D-6E8A-4147-A177-3AD203B41FA5}">
                      <a16:colId xmlns:a16="http://schemas.microsoft.com/office/drawing/2014/main" xmlns="" val="20005"/>
                    </a:ext>
                  </a:extLst>
                </a:gridCol>
                <a:gridCol w="84302">
                  <a:extLst>
                    <a:ext uri="{9D8B030D-6E8A-4147-A177-3AD203B41FA5}">
                      <a16:colId xmlns:a16="http://schemas.microsoft.com/office/drawing/2014/main" xmlns="" val="20006"/>
                    </a:ext>
                  </a:extLst>
                </a:gridCol>
              </a:tblGrid>
              <a:tr h="137159">
                <a:tc>
                  <a:txBody>
                    <a:bodyPr/>
                    <a:lstStyle/>
                    <a:p>
                      <a:pPr>
                        <a:lnSpc>
                          <a:spcPct val="100000"/>
                        </a:lnSpc>
                        <a:spcBef>
                          <a:spcPts val="25"/>
                        </a:spcBef>
                      </a:pPr>
                      <a:endParaRPr sz="400">
                        <a:latin typeface="Times New Roman"/>
                        <a:cs typeface="Times New Roman"/>
                      </a:endParaRPr>
                    </a:p>
                    <a:p>
                      <a:pPr marL="10160">
                        <a:lnSpc>
                          <a:spcPct val="100000"/>
                        </a:lnSpc>
                      </a:pPr>
                      <a:r>
                        <a:rPr sz="450" b="1" spc="10" dirty="0">
                          <a:latin typeface="Calibri"/>
                          <a:cs typeface="Calibri"/>
                        </a:rPr>
                        <a:t>Cevaplar</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a:lnSpc>
                          <a:spcPct val="100000"/>
                        </a:lnSpc>
                        <a:spcBef>
                          <a:spcPts val="25"/>
                        </a:spcBef>
                      </a:pPr>
                      <a:endParaRPr sz="400">
                        <a:latin typeface="Times New Roman"/>
                        <a:cs typeface="Times New Roman"/>
                      </a:endParaRPr>
                    </a:p>
                    <a:p>
                      <a:pPr marL="10160">
                        <a:lnSpc>
                          <a:spcPct val="100000"/>
                        </a:lnSpc>
                      </a:pPr>
                      <a:r>
                        <a:rPr sz="450" b="1" spc="-5" dirty="0">
                          <a:latin typeface="Calibri"/>
                          <a:cs typeface="Calibri"/>
                        </a:rPr>
                        <a:t>Ce</a:t>
                      </a:r>
                      <a:r>
                        <a:rPr sz="450" b="1" dirty="0">
                          <a:latin typeface="Calibri"/>
                          <a:cs typeface="Calibri"/>
                        </a:rPr>
                        <a:t>vap Sayısı</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a:lnSpc>
                          <a:spcPct val="100000"/>
                        </a:lnSpc>
                        <a:spcBef>
                          <a:spcPts val="25"/>
                        </a:spcBef>
                      </a:pPr>
                      <a:endParaRPr sz="400">
                        <a:latin typeface="Times New Roman"/>
                        <a:cs typeface="Times New Roman"/>
                      </a:endParaRPr>
                    </a:p>
                    <a:p>
                      <a:pPr marL="635" algn="ctr">
                        <a:lnSpc>
                          <a:spcPct val="100000"/>
                        </a:lnSpc>
                      </a:pPr>
                      <a:r>
                        <a:rPr sz="450" b="1" dirty="0">
                          <a:latin typeface="Calibri"/>
                          <a:cs typeface="Calibri"/>
                        </a:rPr>
                        <a:t>Y</a:t>
                      </a:r>
                      <a:r>
                        <a:rPr sz="450" b="1" spc="-10" dirty="0">
                          <a:latin typeface="Calibri"/>
                          <a:cs typeface="Calibri"/>
                        </a:rPr>
                        <a:t>ü</a:t>
                      </a:r>
                      <a:r>
                        <a:rPr sz="450" b="1" dirty="0">
                          <a:latin typeface="Calibri"/>
                          <a:cs typeface="Calibri"/>
                        </a:rPr>
                        <a:t>z</a:t>
                      </a:r>
                      <a:r>
                        <a:rPr sz="450" b="1" spc="-5" dirty="0">
                          <a:latin typeface="Calibri"/>
                          <a:cs typeface="Calibri"/>
                        </a:rPr>
                        <a:t>d</a:t>
                      </a:r>
                      <a:r>
                        <a:rPr sz="450" b="1" dirty="0">
                          <a:latin typeface="Calibri"/>
                          <a:cs typeface="Calibri"/>
                        </a:rPr>
                        <a:t>e</a:t>
                      </a:r>
                      <a:r>
                        <a:rPr sz="450" b="1" spc="5" dirty="0">
                          <a:latin typeface="Calibri"/>
                          <a:cs typeface="Calibri"/>
                        </a:rPr>
                        <a:t> </a:t>
                      </a:r>
                      <a:r>
                        <a:rPr sz="450" b="1" dirty="0">
                          <a:latin typeface="Calibri"/>
                          <a:cs typeface="Calibri"/>
                        </a:rPr>
                        <a:t>O</a:t>
                      </a:r>
                      <a:r>
                        <a:rPr sz="450" b="1" spc="-5" dirty="0">
                          <a:latin typeface="Calibri"/>
                          <a:cs typeface="Calibri"/>
                        </a:rPr>
                        <a:t>r</a:t>
                      </a:r>
                      <a:r>
                        <a:rPr sz="450" b="1" dirty="0">
                          <a:latin typeface="Calibri"/>
                          <a:cs typeface="Calibri"/>
                        </a:rPr>
                        <a:t>a</a:t>
                      </a:r>
                      <a:r>
                        <a:rPr sz="450" b="1" spc="-10" dirty="0">
                          <a:latin typeface="Calibri"/>
                          <a:cs typeface="Calibri"/>
                        </a:rPr>
                        <a:t>n</a:t>
                      </a:r>
                      <a:r>
                        <a:rPr sz="450" b="1" dirty="0">
                          <a:latin typeface="Calibri"/>
                          <a:cs typeface="Calibri"/>
                        </a:rPr>
                        <a:t>ı</a:t>
                      </a:r>
                      <a:endParaRPr sz="450">
                        <a:latin typeface="Calibri"/>
                        <a:cs typeface="Calibri"/>
                      </a:endParaRPr>
                    </a:p>
                  </a:txBody>
                  <a:tcPr marL="0" marR="0" marT="0" marB="0">
                    <a:lnL w="4572">
                      <a:solidFill>
                        <a:srgbClr val="000000"/>
                      </a:solidFill>
                      <a:prstDash val="solid"/>
                    </a:lnL>
                    <a:lnR w="4571">
                      <a:solidFill>
                        <a:srgbClr val="000000"/>
                      </a:solidFill>
                      <a:prstDash val="solid"/>
                    </a:lnR>
                    <a:lnT w="4572">
                      <a:solidFill>
                        <a:srgbClr val="000000"/>
                      </a:solidFill>
                      <a:prstDash val="solid"/>
                    </a:lnT>
                    <a:lnB w="4572">
                      <a:solidFill>
                        <a:srgbClr val="000000"/>
                      </a:solidFill>
                      <a:prstDash val="solid"/>
                    </a:lnB>
                  </a:tcPr>
                </a:tc>
                <a:tc rowSpan="6">
                  <a:txBody>
                    <a:bodyPr/>
                    <a:lstStyle/>
                    <a:p>
                      <a:endParaRPr sz="450">
                        <a:latin typeface="Calibri"/>
                        <a:cs typeface="Calibri"/>
                      </a:endParaRPr>
                    </a:p>
                  </a:txBody>
                  <a:tcPr marL="0" marR="0" marT="0" marB="0">
                    <a:lnL w="4571">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rowSpan="5" gridSpan="3">
                  <a:txBody>
                    <a:bodyPr/>
                    <a:lstStyle/>
                    <a:p>
                      <a:pPr marL="224790">
                        <a:lnSpc>
                          <a:spcPct val="100000"/>
                        </a:lnSpc>
                        <a:spcBef>
                          <a:spcPts val="240"/>
                        </a:spcBef>
                      </a:pPr>
                      <a:r>
                        <a:rPr sz="300" b="1" spc="10" dirty="0">
                          <a:latin typeface="Calibri"/>
                          <a:cs typeface="Calibri"/>
                        </a:rPr>
                        <a:t>42,50%</a:t>
                      </a:r>
                      <a:endParaRPr sz="300">
                        <a:latin typeface="Calibri"/>
                        <a:cs typeface="Calibri"/>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a:lnSpc>
                          <a:spcPct val="100000"/>
                        </a:lnSpc>
                        <a:spcBef>
                          <a:spcPts val="20"/>
                        </a:spcBef>
                      </a:pPr>
                      <a:endParaRPr sz="250">
                        <a:latin typeface="Times New Roman"/>
                        <a:cs typeface="Times New Roman"/>
                      </a:endParaRPr>
                    </a:p>
                    <a:p>
                      <a:pPr marR="182880" algn="r">
                        <a:lnSpc>
                          <a:spcPct val="100000"/>
                        </a:lnSpc>
                      </a:pPr>
                      <a:r>
                        <a:rPr sz="300" b="1" spc="-5" dirty="0">
                          <a:latin typeface="Calibri"/>
                          <a:cs typeface="Calibri"/>
                        </a:rPr>
                        <a:t>17,50%</a:t>
                      </a:r>
                      <a:endParaRPr sz="300">
                        <a:latin typeface="Calibri"/>
                        <a:cs typeface="Calibri"/>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a:lnSpc>
                          <a:spcPct val="100000"/>
                        </a:lnSpc>
                        <a:spcBef>
                          <a:spcPts val="45"/>
                        </a:spcBef>
                      </a:pPr>
                      <a:endParaRPr sz="350">
                        <a:latin typeface="Times New Roman"/>
                        <a:cs typeface="Times New Roman"/>
                      </a:endParaRPr>
                    </a:p>
                    <a:p>
                      <a:pPr marR="231140" algn="r">
                        <a:lnSpc>
                          <a:spcPct val="100000"/>
                        </a:lnSpc>
                      </a:pPr>
                      <a:r>
                        <a:rPr sz="300" b="1" dirty="0">
                          <a:latin typeface="Calibri"/>
                          <a:cs typeface="Calibri"/>
                        </a:rPr>
                        <a:t>0,00%</a:t>
                      </a:r>
                      <a:endParaRPr sz="300">
                        <a:latin typeface="Calibri"/>
                        <a:cs typeface="Calibri"/>
                      </a:endParaRPr>
                    </a:p>
                    <a:p>
                      <a:pPr>
                        <a:lnSpc>
                          <a:spcPct val="100000"/>
                        </a:lnSpc>
                      </a:pPr>
                      <a:endParaRPr sz="300">
                        <a:latin typeface="Times New Roman"/>
                        <a:cs typeface="Times New Roman"/>
                      </a:endParaRPr>
                    </a:p>
                    <a:p>
                      <a:pPr>
                        <a:lnSpc>
                          <a:spcPct val="100000"/>
                        </a:lnSpc>
                        <a:spcBef>
                          <a:spcPts val="15"/>
                        </a:spcBef>
                      </a:pPr>
                      <a:endParaRPr sz="400">
                        <a:latin typeface="Times New Roman"/>
                        <a:cs typeface="Times New Roman"/>
                      </a:endParaRPr>
                    </a:p>
                    <a:p>
                      <a:pPr marL="835025">
                        <a:lnSpc>
                          <a:spcPct val="100000"/>
                        </a:lnSpc>
                      </a:pPr>
                      <a:r>
                        <a:rPr sz="300" b="1" spc="15" dirty="0">
                          <a:latin typeface="Calibri"/>
                          <a:cs typeface="Calibri"/>
                        </a:rPr>
                        <a:t>40,00%</a:t>
                      </a:r>
                      <a:endParaRPr sz="300">
                        <a:latin typeface="Calibri"/>
                        <a:cs typeface="Calibri"/>
                      </a:endParaRPr>
                    </a:p>
                  </a:txBody>
                  <a:tcPr marL="0" marR="0" marT="0" marB="0">
                    <a:lnL w="3524">
                      <a:solidFill>
                        <a:srgbClr val="000000"/>
                      </a:solidFill>
                      <a:prstDash val="solid"/>
                    </a:lnL>
                    <a:lnR w="3524">
                      <a:solidFill>
                        <a:srgbClr val="000000"/>
                      </a:solidFill>
                      <a:prstDash val="solid"/>
                    </a:lnR>
                    <a:lnT w="11160">
                      <a:solidFill>
                        <a:srgbClr val="000000"/>
                      </a:solidFill>
                      <a:prstDash val="solid"/>
                    </a:lnT>
                    <a:lnB w="3524">
                      <a:solidFill>
                        <a:srgbClr val="4F81BC"/>
                      </a:solidFill>
                      <a:prstDash val="solid"/>
                    </a:lnB>
                  </a:tcPr>
                </a:tc>
                <a:tc rowSpan="5" hMerge="1">
                  <a:txBody>
                    <a:bodyPr/>
                    <a:lstStyle/>
                    <a:p>
                      <a:endParaRPr/>
                    </a:p>
                  </a:txBody>
                  <a:tcPr marL="0" marR="0" marT="0" marB="0"/>
                </a:tc>
                <a:tc rowSpan="5" hMerge="1">
                  <a:txBody>
                    <a:bodyPr/>
                    <a:lstStyle/>
                    <a:p>
                      <a:endParaRPr/>
                    </a:p>
                  </a:txBody>
                  <a:tcPr marL="0" marR="0" marT="0" marB="0"/>
                </a:tc>
                <a:extLst>
                  <a:ext uri="{0D108BD9-81ED-4DB2-BD59-A6C34878D82A}">
                    <a16:rowId xmlns:a16="http://schemas.microsoft.com/office/drawing/2014/main" xmlns="" val="10000"/>
                  </a:ext>
                </a:extLst>
              </a:tr>
              <a:tr h="120396">
                <a:tc>
                  <a:txBody>
                    <a:bodyPr/>
                    <a:lstStyle/>
                    <a:p>
                      <a:pPr marL="10160">
                        <a:lnSpc>
                          <a:spcPct val="100000"/>
                        </a:lnSpc>
                        <a:spcBef>
                          <a:spcPts val="340"/>
                        </a:spcBef>
                      </a:pPr>
                      <a:r>
                        <a:rPr sz="450" spc="-5" dirty="0">
                          <a:latin typeface="Calibri"/>
                          <a:cs typeface="Calibri"/>
                        </a:rPr>
                        <a:t>1-</a:t>
                      </a:r>
                      <a:r>
                        <a:rPr sz="450" dirty="0">
                          <a:latin typeface="Calibri"/>
                          <a:cs typeface="Calibri"/>
                        </a:rPr>
                        <a:t>5 </a:t>
                      </a:r>
                      <a:r>
                        <a:rPr sz="450" spc="5" dirty="0">
                          <a:latin typeface="Calibri"/>
                          <a:cs typeface="Calibri"/>
                        </a:rPr>
                        <a:t>Y</a:t>
                      </a:r>
                      <a:r>
                        <a:rPr sz="450" spc="-5" dirty="0">
                          <a:latin typeface="Calibri"/>
                          <a:cs typeface="Calibri"/>
                        </a:rPr>
                        <a:t>ı</a:t>
                      </a:r>
                      <a:r>
                        <a:rPr sz="450" dirty="0">
                          <a:latin typeface="Calibri"/>
                          <a:cs typeface="Calibri"/>
                        </a:rPr>
                        <a:t>l</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340"/>
                        </a:spcBef>
                      </a:pPr>
                      <a:r>
                        <a:rPr sz="450" spc="10" dirty="0">
                          <a:latin typeface="Calibri"/>
                          <a:cs typeface="Calibri"/>
                        </a:rPr>
                        <a:t>16</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8255" algn="ctr">
                        <a:lnSpc>
                          <a:spcPct val="100000"/>
                        </a:lnSpc>
                        <a:spcBef>
                          <a:spcPts val="340"/>
                        </a:spcBef>
                      </a:pPr>
                      <a:r>
                        <a:rPr sz="450" spc="10" dirty="0">
                          <a:latin typeface="Calibri"/>
                          <a:cs typeface="Calibri"/>
                        </a:rPr>
                        <a:t>40.00%</a:t>
                      </a:r>
                      <a:endParaRPr sz="450">
                        <a:latin typeface="Calibri"/>
                        <a:cs typeface="Calibri"/>
                      </a:endParaRPr>
                    </a:p>
                  </a:txBody>
                  <a:tcPr marL="0" marR="0" marT="0" marB="0">
                    <a:lnL w="4572">
                      <a:solidFill>
                        <a:srgbClr val="000000"/>
                      </a:solidFill>
                      <a:prstDash val="solid"/>
                    </a:lnL>
                    <a:lnR w="4571">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4571">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gridSpan="3" vMerge="1">
                  <a:txBody>
                    <a:bodyPr/>
                    <a:lstStyle/>
                    <a:p>
                      <a:endParaRPr/>
                    </a:p>
                  </a:txBody>
                  <a:tcPr marL="0" marR="0" marT="0" marB="0">
                    <a:lnL w="3524">
                      <a:solidFill>
                        <a:srgbClr val="000000"/>
                      </a:solidFill>
                      <a:prstDash val="solid"/>
                    </a:lnL>
                    <a:lnR w="3524">
                      <a:solidFill>
                        <a:srgbClr val="000000"/>
                      </a:solidFill>
                      <a:prstDash val="solid"/>
                    </a:lnR>
                    <a:lnT w="11160">
                      <a:solidFill>
                        <a:srgbClr val="000000"/>
                      </a:solidFill>
                      <a:prstDash val="solid"/>
                    </a:lnT>
                    <a:lnB w="3524">
                      <a:solidFill>
                        <a:srgbClr val="4F81BC"/>
                      </a:solidFill>
                      <a:prstDash val="solid"/>
                    </a:lnB>
                  </a:tcPr>
                </a:tc>
                <a:tc hMerge="1" vMerge="1">
                  <a:txBody>
                    <a:bodyPr/>
                    <a:lstStyle/>
                    <a:p>
                      <a:endParaRPr/>
                    </a:p>
                  </a:txBody>
                  <a:tcPr marL="0" marR="0" marT="0" marB="0"/>
                </a:tc>
                <a:tc hMerge="1" vMerge="1">
                  <a:txBody>
                    <a:bodyPr/>
                    <a:lstStyle/>
                    <a:p>
                      <a:endParaRPr/>
                    </a:p>
                  </a:txBody>
                  <a:tcPr marL="0" marR="0" marT="0" marB="0"/>
                </a:tc>
                <a:extLst>
                  <a:ext uri="{0D108BD9-81ED-4DB2-BD59-A6C34878D82A}">
                    <a16:rowId xmlns:a16="http://schemas.microsoft.com/office/drawing/2014/main" xmlns="" val="10001"/>
                  </a:ext>
                </a:extLst>
              </a:tr>
              <a:tr h="106679">
                <a:tc>
                  <a:txBody>
                    <a:bodyPr/>
                    <a:lstStyle/>
                    <a:p>
                      <a:pPr marL="10160">
                        <a:lnSpc>
                          <a:spcPct val="100000"/>
                        </a:lnSpc>
                        <a:spcBef>
                          <a:spcPts val="229"/>
                        </a:spcBef>
                      </a:pPr>
                      <a:r>
                        <a:rPr sz="450" spc="-5" dirty="0">
                          <a:latin typeface="Calibri"/>
                          <a:cs typeface="Calibri"/>
                        </a:rPr>
                        <a:t>6-1</a:t>
                      </a:r>
                      <a:r>
                        <a:rPr sz="450" dirty="0">
                          <a:latin typeface="Calibri"/>
                          <a:cs typeface="Calibri"/>
                        </a:rPr>
                        <a:t>0 </a:t>
                      </a:r>
                      <a:r>
                        <a:rPr sz="450" spc="5" dirty="0">
                          <a:latin typeface="Calibri"/>
                          <a:cs typeface="Calibri"/>
                        </a:rPr>
                        <a:t>Y</a:t>
                      </a:r>
                      <a:r>
                        <a:rPr sz="450" spc="-5" dirty="0">
                          <a:latin typeface="Calibri"/>
                          <a:cs typeface="Calibri"/>
                        </a:rPr>
                        <a:t>ı</a:t>
                      </a:r>
                      <a:r>
                        <a:rPr sz="450" dirty="0">
                          <a:latin typeface="Calibri"/>
                          <a:cs typeface="Calibri"/>
                        </a:rPr>
                        <a:t>l</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229"/>
                        </a:spcBef>
                      </a:pPr>
                      <a:r>
                        <a:rPr sz="450" spc="10" dirty="0">
                          <a:latin typeface="Calibri"/>
                          <a:cs typeface="Calibri"/>
                        </a:rPr>
                        <a:t>17</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8255" algn="ctr">
                        <a:lnSpc>
                          <a:spcPct val="100000"/>
                        </a:lnSpc>
                        <a:spcBef>
                          <a:spcPts val="229"/>
                        </a:spcBef>
                      </a:pPr>
                      <a:r>
                        <a:rPr sz="450" spc="10" dirty="0">
                          <a:latin typeface="Calibri"/>
                          <a:cs typeface="Calibri"/>
                        </a:rPr>
                        <a:t>42.50%</a:t>
                      </a:r>
                      <a:endParaRPr sz="450">
                        <a:latin typeface="Calibri"/>
                        <a:cs typeface="Calibri"/>
                      </a:endParaRPr>
                    </a:p>
                  </a:txBody>
                  <a:tcPr marL="0" marR="0" marT="0" marB="0">
                    <a:lnL w="4572">
                      <a:solidFill>
                        <a:srgbClr val="000000"/>
                      </a:solidFill>
                      <a:prstDash val="solid"/>
                    </a:lnL>
                    <a:lnR w="4571">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4571">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gridSpan="3" vMerge="1">
                  <a:txBody>
                    <a:bodyPr/>
                    <a:lstStyle/>
                    <a:p>
                      <a:endParaRPr/>
                    </a:p>
                  </a:txBody>
                  <a:tcPr marL="0" marR="0" marT="0" marB="0">
                    <a:lnL w="3524">
                      <a:solidFill>
                        <a:srgbClr val="000000"/>
                      </a:solidFill>
                      <a:prstDash val="solid"/>
                    </a:lnL>
                    <a:lnR w="3524">
                      <a:solidFill>
                        <a:srgbClr val="000000"/>
                      </a:solidFill>
                      <a:prstDash val="solid"/>
                    </a:lnR>
                    <a:lnT w="11160">
                      <a:solidFill>
                        <a:srgbClr val="000000"/>
                      </a:solidFill>
                      <a:prstDash val="solid"/>
                    </a:lnT>
                    <a:lnB w="3524">
                      <a:solidFill>
                        <a:srgbClr val="4F81BC"/>
                      </a:solidFill>
                      <a:prstDash val="solid"/>
                    </a:lnB>
                  </a:tcPr>
                </a:tc>
                <a:tc hMerge="1" vMerge="1">
                  <a:txBody>
                    <a:bodyPr/>
                    <a:lstStyle/>
                    <a:p>
                      <a:endParaRPr/>
                    </a:p>
                  </a:txBody>
                  <a:tcPr marL="0" marR="0" marT="0" marB="0"/>
                </a:tc>
                <a:tc hMerge="1" vMerge="1">
                  <a:txBody>
                    <a:bodyPr/>
                    <a:lstStyle/>
                    <a:p>
                      <a:endParaRPr/>
                    </a:p>
                  </a:txBody>
                  <a:tcPr marL="0" marR="0" marT="0" marB="0"/>
                </a:tc>
                <a:extLst>
                  <a:ext uri="{0D108BD9-81ED-4DB2-BD59-A6C34878D82A}">
                    <a16:rowId xmlns:a16="http://schemas.microsoft.com/office/drawing/2014/main" xmlns="" val="10002"/>
                  </a:ext>
                </a:extLst>
              </a:tr>
              <a:tr h="111251">
                <a:tc>
                  <a:txBody>
                    <a:bodyPr/>
                    <a:lstStyle/>
                    <a:p>
                      <a:pPr marL="10160">
                        <a:lnSpc>
                          <a:spcPct val="100000"/>
                        </a:lnSpc>
                        <a:spcBef>
                          <a:spcPts val="270"/>
                        </a:spcBef>
                      </a:pPr>
                      <a:r>
                        <a:rPr sz="450" spc="-5" dirty="0">
                          <a:latin typeface="Calibri"/>
                          <a:cs typeface="Calibri"/>
                        </a:rPr>
                        <a:t>11-2</a:t>
                      </a:r>
                      <a:r>
                        <a:rPr sz="450" dirty="0">
                          <a:latin typeface="Calibri"/>
                          <a:cs typeface="Calibri"/>
                        </a:rPr>
                        <a:t>0 </a:t>
                      </a:r>
                      <a:r>
                        <a:rPr sz="450" spc="5" dirty="0">
                          <a:latin typeface="Calibri"/>
                          <a:cs typeface="Calibri"/>
                        </a:rPr>
                        <a:t>Y</a:t>
                      </a:r>
                      <a:r>
                        <a:rPr sz="450" spc="-5" dirty="0">
                          <a:latin typeface="Calibri"/>
                          <a:cs typeface="Calibri"/>
                        </a:rPr>
                        <a:t>ı</a:t>
                      </a:r>
                      <a:r>
                        <a:rPr sz="450" dirty="0">
                          <a:latin typeface="Calibri"/>
                          <a:cs typeface="Calibri"/>
                        </a:rPr>
                        <a:t>l</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270"/>
                        </a:spcBef>
                      </a:pPr>
                      <a:r>
                        <a:rPr sz="450" dirty="0">
                          <a:latin typeface="Calibri"/>
                          <a:cs typeface="Calibri"/>
                        </a:rPr>
                        <a:t>7</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8255" algn="ctr">
                        <a:lnSpc>
                          <a:spcPct val="100000"/>
                        </a:lnSpc>
                        <a:spcBef>
                          <a:spcPts val="270"/>
                        </a:spcBef>
                      </a:pPr>
                      <a:r>
                        <a:rPr sz="450" spc="10" dirty="0">
                          <a:latin typeface="Calibri"/>
                          <a:cs typeface="Calibri"/>
                        </a:rPr>
                        <a:t>17.50%</a:t>
                      </a:r>
                      <a:endParaRPr sz="450">
                        <a:latin typeface="Calibri"/>
                        <a:cs typeface="Calibri"/>
                      </a:endParaRPr>
                    </a:p>
                  </a:txBody>
                  <a:tcPr marL="0" marR="0" marT="0" marB="0">
                    <a:lnL w="4572">
                      <a:solidFill>
                        <a:srgbClr val="000000"/>
                      </a:solidFill>
                      <a:prstDash val="solid"/>
                    </a:lnL>
                    <a:lnR w="4571">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4571">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gridSpan="3" vMerge="1">
                  <a:txBody>
                    <a:bodyPr/>
                    <a:lstStyle/>
                    <a:p>
                      <a:endParaRPr/>
                    </a:p>
                  </a:txBody>
                  <a:tcPr marL="0" marR="0" marT="0" marB="0">
                    <a:lnL w="3524">
                      <a:solidFill>
                        <a:srgbClr val="000000"/>
                      </a:solidFill>
                      <a:prstDash val="solid"/>
                    </a:lnL>
                    <a:lnR w="3524">
                      <a:solidFill>
                        <a:srgbClr val="000000"/>
                      </a:solidFill>
                      <a:prstDash val="solid"/>
                    </a:lnR>
                    <a:lnT w="11160">
                      <a:solidFill>
                        <a:srgbClr val="000000"/>
                      </a:solidFill>
                      <a:prstDash val="solid"/>
                    </a:lnT>
                    <a:lnB w="3524">
                      <a:solidFill>
                        <a:srgbClr val="4F81BC"/>
                      </a:solidFill>
                      <a:prstDash val="solid"/>
                    </a:lnB>
                  </a:tcPr>
                </a:tc>
                <a:tc hMerge="1" vMerge="1">
                  <a:txBody>
                    <a:bodyPr/>
                    <a:lstStyle/>
                    <a:p>
                      <a:endParaRPr/>
                    </a:p>
                  </a:txBody>
                  <a:tcPr marL="0" marR="0" marT="0" marB="0"/>
                </a:tc>
                <a:tc hMerge="1" vMerge="1">
                  <a:txBody>
                    <a:bodyPr/>
                    <a:lstStyle/>
                    <a:p>
                      <a:endParaRPr/>
                    </a:p>
                  </a:txBody>
                  <a:tcPr marL="0" marR="0" marT="0" marB="0"/>
                </a:tc>
                <a:extLst>
                  <a:ext uri="{0D108BD9-81ED-4DB2-BD59-A6C34878D82A}">
                    <a16:rowId xmlns:a16="http://schemas.microsoft.com/office/drawing/2014/main" xmlns="" val="10003"/>
                  </a:ext>
                </a:extLst>
              </a:tr>
              <a:tr h="107208">
                <a:tc>
                  <a:txBody>
                    <a:bodyPr/>
                    <a:lstStyle/>
                    <a:p>
                      <a:pPr marL="10160">
                        <a:lnSpc>
                          <a:spcPct val="100000"/>
                        </a:lnSpc>
                        <a:spcBef>
                          <a:spcPts val="290"/>
                        </a:spcBef>
                      </a:pPr>
                      <a:r>
                        <a:rPr sz="450" spc="10" dirty="0">
                          <a:latin typeface="Calibri"/>
                          <a:cs typeface="Calibri"/>
                        </a:rPr>
                        <a:t>21 </a:t>
                      </a:r>
                      <a:r>
                        <a:rPr sz="450" spc="5" dirty="0">
                          <a:latin typeface="Calibri"/>
                          <a:cs typeface="Calibri"/>
                        </a:rPr>
                        <a:t>Yıl </a:t>
                      </a:r>
                      <a:r>
                        <a:rPr sz="450" spc="10" dirty="0">
                          <a:latin typeface="Calibri"/>
                          <a:cs typeface="Calibri"/>
                        </a:rPr>
                        <a:t>veya</a:t>
                      </a:r>
                      <a:r>
                        <a:rPr sz="450" spc="-75" dirty="0">
                          <a:latin typeface="Calibri"/>
                          <a:cs typeface="Calibri"/>
                        </a:rPr>
                        <a:t> </a:t>
                      </a:r>
                      <a:r>
                        <a:rPr sz="450" spc="10" dirty="0">
                          <a:latin typeface="Calibri"/>
                          <a:cs typeface="Calibri"/>
                        </a:rPr>
                        <a:t>üzeri</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290"/>
                        </a:spcBef>
                      </a:pPr>
                      <a:r>
                        <a:rPr sz="450" dirty="0">
                          <a:latin typeface="Calibri"/>
                          <a:cs typeface="Calibri"/>
                        </a:rPr>
                        <a:t>0</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8255" algn="ctr">
                        <a:lnSpc>
                          <a:spcPct val="100000"/>
                        </a:lnSpc>
                        <a:spcBef>
                          <a:spcPts val="290"/>
                        </a:spcBef>
                      </a:pPr>
                      <a:r>
                        <a:rPr sz="450" spc="10" dirty="0">
                          <a:latin typeface="Calibri"/>
                          <a:cs typeface="Calibri"/>
                        </a:rPr>
                        <a:t>0.00%</a:t>
                      </a:r>
                      <a:endParaRPr sz="450">
                        <a:latin typeface="Calibri"/>
                        <a:cs typeface="Calibri"/>
                      </a:endParaRPr>
                    </a:p>
                  </a:txBody>
                  <a:tcPr marL="0" marR="0" marT="0" marB="0">
                    <a:lnL w="4572">
                      <a:solidFill>
                        <a:srgbClr val="000000"/>
                      </a:solidFill>
                      <a:prstDash val="solid"/>
                    </a:lnL>
                    <a:lnR w="4571">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4571">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gridSpan="3" vMerge="1">
                  <a:txBody>
                    <a:bodyPr/>
                    <a:lstStyle/>
                    <a:p>
                      <a:endParaRPr/>
                    </a:p>
                  </a:txBody>
                  <a:tcPr marL="0" marR="0" marT="0" marB="0">
                    <a:lnL w="3524">
                      <a:solidFill>
                        <a:srgbClr val="000000"/>
                      </a:solidFill>
                      <a:prstDash val="solid"/>
                    </a:lnL>
                    <a:lnR w="3524">
                      <a:solidFill>
                        <a:srgbClr val="000000"/>
                      </a:solidFill>
                      <a:prstDash val="solid"/>
                    </a:lnR>
                    <a:lnT w="11160">
                      <a:solidFill>
                        <a:srgbClr val="000000"/>
                      </a:solidFill>
                      <a:prstDash val="solid"/>
                    </a:lnT>
                    <a:lnB w="3524">
                      <a:solidFill>
                        <a:srgbClr val="4F81BC"/>
                      </a:solidFill>
                      <a:prstDash val="solid"/>
                    </a:lnB>
                  </a:tcPr>
                </a:tc>
                <a:tc hMerge="1" vMerge="1">
                  <a:txBody>
                    <a:bodyPr/>
                    <a:lstStyle/>
                    <a:p>
                      <a:endParaRPr/>
                    </a:p>
                  </a:txBody>
                  <a:tcPr marL="0" marR="0" marT="0" marB="0"/>
                </a:tc>
                <a:tc hMerge="1" vMerge="1">
                  <a:txBody>
                    <a:bodyPr/>
                    <a:lstStyle/>
                    <a:p>
                      <a:endParaRPr/>
                    </a:p>
                  </a:txBody>
                  <a:tcPr marL="0" marR="0" marT="0" marB="0"/>
                </a:tc>
                <a:extLst>
                  <a:ext uri="{0D108BD9-81ED-4DB2-BD59-A6C34878D82A}">
                    <a16:rowId xmlns:a16="http://schemas.microsoft.com/office/drawing/2014/main" xmlns="" val="10004"/>
                  </a:ext>
                </a:extLst>
              </a:tr>
              <a:tr h="124439">
                <a:tc>
                  <a:txBody>
                    <a:bodyPr/>
                    <a:lstStyle/>
                    <a:p>
                      <a:pPr marL="10160">
                        <a:lnSpc>
                          <a:spcPct val="100000"/>
                        </a:lnSpc>
                        <a:spcBef>
                          <a:spcPts val="370"/>
                        </a:spcBef>
                      </a:pPr>
                      <a:r>
                        <a:rPr sz="450" b="1" spc="10" dirty="0">
                          <a:latin typeface="Calibri"/>
                          <a:cs typeface="Calibri"/>
                        </a:rPr>
                        <a:t>Toplam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370"/>
                        </a:spcBef>
                      </a:pPr>
                      <a:r>
                        <a:rPr sz="450" b="1" spc="10" dirty="0">
                          <a:latin typeface="Calibri"/>
                          <a:cs typeface="Calibri"/>
                        </a:rPr>
                        <a:t>40</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gn="ctr">
                        <a:lnSpc>
                          <a:spcPct val="100000"/>
                        </a:lnSpc>
                        <a:spcBef>
                          <a:spcPts val="370"/>
                        </a:spcBef>
                      </a:pPr>
                      <a:r>
                        <a:rPr sz="450" b="1" spc="10" dirty="0">
                          <a:latin typeface="Calibri"/>
                          <a:cs typeface="Calibri"/>
                        </a:rPr>
                        <a:t>100.00%</a:t>
                      </a:r>
                      <a:endParaRPr sz="450">
                        <a:latin typeface="Calibri"/>
                        <a:cs typeface="Calibri"/>
                      </a:endParaRPr>
                    </a:p>
                  </a:txBody>
                  <a:tcPr marL="0" marR="0" marT="0" marB="0">
                    <a:lnL w="4572">
                      <a:solidFill>
                        <a:srgbClr val="000000"/>
                      </a:solidFill>
                      <a:prstDash val="solid"/>
                    </a:lnL>
                    <a:lnR w="4571">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4571">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a:txBody>
                    <a:bodyPr/>
                    <a:lstStyle/>
                    <a:p>
                      <a:endParaRPr sz="450">
                        <a:latin typeface="Calibri"/>
                        <a:cs typeface="Calibri"/>
                      </a:endParaRPr>
                    </a:p>
                  </a:txBody>
                  <a:tcPr marL="0" marR="0" marT="0" marB="0">
                    <a:lnL w="3524">
                      <a:solidFill>
                        <a:srgbClr val="000000"/>
                      </a:solidFill>
                      <a:prstDash val="solid"/>
                    </a:lnL>
                    <a:lnR w="3524">
                      <a:solidFill>
                        <a:srgbClr val="4F81BC"/>
                      </a:solidFill>
                      <a:prstDash val="solid"/>
                    </a:lnR>
                    <a:lnT w="3524" cap="flat" cmpd="sng" algn="ctr">
                      <a:solidFill>
                        <a:srgbClr val="4F81BC"/>
                      </a:solidFill>
                      <a:prstDash val="solid"/>
                      <a:round/>
                      <a:headEnd type="none" w="med" len="med"/>
                      <a:tailEnd type="none" w="med" len="med"/>
                    </a:lnT>
                    <a:lnB w="11160">
                      <a:solidFill>
                        <a:srgbClr val="000000"/>
                      </a:solidFill>
                      <a:prstDash val="solid"/>
                    </a:lnB>
                  </a:tcPr>
                </a:tc>
                <a:tc>
                  <a:txBody>
                    <a:bodyPr/>
                    <a:lstStyle/>
                    <a:p>
                      <a:pPr marL="106045">
                        <a:lnSpc>
                          <a:spcPct val="100000"/>
                        </a:lnSpc>
                        <a:spcBef>
                          <a:spcPts val="200"/>
                        </a:spcBef>
                      </a:pPr>
                      <a:r>
                        <a:rPr sz="300" b="1" spc="10" dirty="0">
                          <a:latin typeface="Calibri"/>
                          <a:cs typeface="Calibri"/>
                        </a:rPr>
                        <a:t>1-5 </a:t>
                      </a:r>
                      <a:r>
                        <a:rPr sz="300" b="1" spc="5" dirty="0">
                          <a:latin typeface="Calibri"/>
                          <a:cs typeface="Calibri"/>
                        </a:rPr>
                        <a:t>Yıl           </a:t>
                      </a:r>
                      <a:r>
                        <a:rPr sz="300" b="1" spc="10" dirty="0">
                          <a:latin typeface="Calibri"/>
                          <a:cs typeface="Calibri"/>
                        </a:rPr>
                        <a:t>6-10 </a:t>
                      </a:r>
                      <a:r>
                        <a:rPr sz="300" b="1" spc="5" dirty="0">
                          <a:latin typeface="Calibri"/>
                          <a:cs typeface="Calibri"/>
                        </a:rPr>
                        <a:t>Yıl           </a:t>
                      </a:r>
                      <a:r>
                        <a:rPr sz="300" b="1" spc="10" dirty="0">
                          <a:latin typeface="Calibri"/>
                          <a:cs typeface="Calibri"/>
                        </a:rPr>
                        <a:t>11-20 Yıl           </a:t>
                      </a:r>
                      <a:r>
                        <a:rPr sz="300" b="1" spc="15" dirty="0">
                          <a:latin typeface="Calibri"/>
                          <a:cs typeface="Calibri"/>
                        </a:rPr>
                        <a:t>21 </a:t>
                      </a:r>
                      <a:r>
                        <a:rPr sz="300" b="1" spc="5" dirty="0">
                          <a:latin typeface="Calibri"/>
                          <a:cs typeface="Calibri"/>
                        </a:rPr>
                        <a:t>Yıl </a:t>
                      </a:r>
                      <a:r>
                        <a:rPr sz="300" b="1" spc="15" dirty="0">
                          <a:latin typeface="Calibri"/>
                          <a:cs typeface="Calibri"/>
                        </a:rPr>
                        <a:t>veya</a:t>
                      </a:r>
                      <a:r>
                        <a:rPr sz="300" b="1" spc="20" dirty="0">
                          <a:latin typeface="Calibri"/>
                          <a:cs typeface="Calibri"/>
                        </a:rPr>
                        <a:t> </a:t>
                      </a:r>
                      <a:r>
                        <a:rPr sz="300" b="1" spc="10" dirty="0">
                          <a:latin typeface="Calibri"/>
                          <a:cs typeface="Calibri"/>
                        </a:rPr>
                        <a:t>üzeri</a:t>
                      </a:r>
                      <a:endParaRPr sz="300">
                        <a:latin typeface="Calibri"/>
                        <a:cs typeface="Calibri"/>
                      </a:endParaRPr>
                    </a:p>
                  </a:txBody>
                  <a:tcPr marL="0" marR="0" marT="0" marB="0">
                    <a:lnL w="3524">
                      <a:solidFill>
                        <a:srgbClr val="4F81BC"/>
                      </a:solidFill>
                      <a:prstDash val="solid"/>
                    </a:lnL>
                    <a:lnR w="3524">
                      <a:solidFill>
                        <a:srgbClr val="4F81BC"/>
                      </a:solidFill>
                      <a:prstDash val="solid"/>
                    </a:lnR>
                    <a:lnT w="3524">
                      <a:solidFill>
                        <a:srgbClr val="4F81BC"/>
                      </a:solidFill>
                      <a:prstDash val="solid"/>
                    </a:lnT>
                    <a:lnB w="11160">
                      <a:solidFill>
                        <a:srgbClr val="000000"/>
                      </a:solidFill>
                      <a:prstDash val="solid"/>
                    </a:lnB>
                  </a:tcPr>
                </a:tc>
                <a:tc>
                  <a:txBody>
                    <a:bodyPr/>
                    <a:lstStyle/>
                    <a:p>
                      <a:endParaRPr sz="300">
                        <a:latin typeface="Calibri"/>
                        <a:cs typeface="Calibri"/>
                      </a:endParaRPr>
                    </a:p>
                  </a:txBody>
                  <a:tcPr marL="0" marR="0" marT="0" marB="0">
                    <a:lnL w="3524">
                      <a:solidFill>
                        <a:srgbClr val="4F81BC"/>
                      </a:solidFill>
                      <a:prstDash val="solid"/>
                    </a:lnL>
                    <a:lnR w="3524">
                      <a:solidFill>
                        <a:srgbClr val="000000"/>
                      </a:solidFill>
                      <a:prstDash val="solid"/>
                    </a:lnR>
                    <a:lnB w="11160">
                      <a:solidFill>
                        <a:srgbClr val="000000"/>
                      </a:solidFill>
                      <a:prstDash val="solid"/>
                    </a:lnB>
                  </a:tcPr>
                </a:tc>
                <a:extLst>
                  <a:ext uri="{0D108BD9-81ED-4DB2-BD59-A6C34878D82A}">
                    <a16:rowId xmlns:a16="http://schemas.microsoft.com/office/drawing/2014/main" xmlns="" val="10005"/>
                  </a:ext>
                </a:extLst>
              </a:tr>
            </a:tbl>
          </a:graphicData>
        </a:graphic>
      </p:graphicFrame>
      <p:sp>
        <p:nvSpPr>
          <p:cNvPr id="7" name="object 7"/>
          <p:cNvSpPr/>
          <p:nvPr/>
        </p:nvSpPr>
        <p:spPr>
          <a:xfrm>
            <a:off x="4213859" y="903490"/>
            <a:ext cx="1350264" cy="736714"/>
          </a:xfrm>
          <a:prstGeom prst="rect">
            <a:avLst/>
          </a:prstGeom>
          <a:blipFill>
            <a:blip r:embed="rId2" cstate="print"/>
            <a:stretch>
              <a:fillRect/>
            </a:stretch>
          </a:blipFill>
        </p:spPr>
        <p:txBody>
          <a:bodyPr wrap="square" lIns="0" tIns="0" rIns="0" bIns="0" rtlCol="0"/>
          <a:lstStyle/>
          <a:p>
            <a:endParaRPr/>
          </a:p>
        </p:txBody>
      </p:sp>
      <p:sp>
        <p:nvSpPr>
          <p:cNvPr id="8" name="object 8"/>
          <p:cNvSpPr/>
          <p:nvPr/>
        </p:nvSpPr>
        <p:spPr>
          <a:xfrm>
            <a:off x="4386326" y="909802"/>
            <a:ext cx="851738" cy="676935"/>
          </a:xfrm>
          <a:prstGeom prst="rect">
            <a:avLst/>
          </a:prstGeom>
          <a:blipFill>
            <a:blip r:embed="rId3" cstate="print"/>
            <a:stretch>
              <a:fillRect/>
            </a:stretch>
          </a:blipFill>
        </p:spPr>
        <p:txBody>
          <a:bodyPr wrap="square" lIns="0" tIns="0" rIns="0" bIns="0" rtlCol="0"/>
          <a:lstStyle/>
          <a:p>
            <a:endParaRPr/>
          </a:p>
        </p:txBody>
      </p:sp>
      <p:sp>
        <p:nvSpPr>
          <p:cNvPr id="9" name="object 9"/>
          <p:cNvSpPr/>
          <p:nvPr/>
        </p:nvSpPr>
        <p:spPr>
          <a:xfrm>
            <a:off x="5124703" y="1451610"/>
            <a:ext cx="76200" cy="10795"/>
          </a:xfrm>
          <a:custGeom>
            <a:avLst/>
            <a:gdLst/>
            <a:ahLst/>
            <a:cxnLst/>
            <a:rect l="l" t="t" r="r" b="b"/>
            <a:pathLst>
              <a:path w="76200" h="10794">
                <a:moveTo>
                  <a:pt x="0" y="0"/>
                </a:moveTo>
                <a:lnTo>
                  <a:pt x="54483" y="10668"/>
                </a:lnTo>
                <a:lnTo>
                  <a:pt x="75692" y="10668"/>
                </a:lnTo>
              </a:path>
            </a:pathLst>
          </a:custGeom>
          <a:ln w="3524">
            <a:solidFill>
              <a:srgbClr val="000000"/>
            </a:solidFill>
          </a:ln>
        </p:spPr>
        <p:txBody>
          <a:bodyPr wrap="square" lIns="0" tIns="0" rIns="0" bIns="0" rtlCol="0"/>
          <a:lstStyle/>
          <a:p>
            <a:endParaRPr/>
          </a:p>
        </p:txBody>
      </p:sp>
      <p:sp>
        <p:nvSpPr>
          <p:cNvPr id="10" name="object 10"/>
          <p:cNvSpPr/>
          <p:nvPr/>
        </p:nvSpPr>
        <p:spPr>
          <a:xfrm>
            <a:off x="5188584" y="1295272"/>
            <a:ext cx="27940" cy="19685"/>
          </a:xfrm>
          <a:custGeom>
            <a:avLst/>
            <a:gdLst/>
            <a:ahLst/>
            <a:cxnLst/>
            <a:rect l="l" t="t" r="r" b="b"/>
            <a:pathLst>
              <a:path w="27939" h="19684">
                <a:moveTo>
                  <a:pt x="0" y="19176"/>
                </a:moveTo>
                <a:lnTo>
                  <a:pt x="6985" y="0"/>
                </a:lnTo>
                <a:lnTo>
                  <a:pt x="27812" y="0"/>
                </a:lnTo>
              </a:path>
            </a:pathLst>
          </a:custGeom>
          <a:ln w="3524">
            <a:solidFill>
              <a:srgbClr val="000000"/>
            </a:solidFill>
          </a:ln>
        </p:spPr>
        <p:txBody>
          <a:bodyPr wrap="square" lIns="0" tIns="0" rIns="0" bIns="0" rtlCol="0"/>
          <a:lstStyle/>
          <a:p>
            <a:endParaRPr/>
          </a:p>
        </p:txBody>
      </p:sp>
      <p:sp>
        <p:nvSpPr>
          <p:cNvPr id="11" name="object 11"/>
          <p:cNvSpPr/>
          <p:nvPr/>
        </p:nvSpPr>
        <p:spPr>
          <a:xfrm>
            <a:off x="4310760" y="1489316"/>
            <a:ext cx="1158875" cy="133350"/>
          </a:xfrm>
          <a:custGeom>
            <a:avLst/>
            <a:gdLst/>
            <a:ahLst/>
            <a:cxnLst/>
            <a:rect l="l" t="t" r="r" b="b"/>
            <a:pathLst>
              <a:path w="1158875" h="133350">
                <a:moveTo>
                  <a:pt x="0" y="132981"/>
                </a:moveTo>
                <a:lnTo>
                  <a:pt x="1158735" y="132981"/>
                </a:lnTo>
                <a:lnTo>
                  <a:pt x="1158735" y="0"/>
                </a:lnTo>
                <a:lnTo>
                  <a:pt x="0" y="0"/>
                </a:lnTo>
                <a:lnTo>
                  <a:pt x="0" y="132981"/>
                </a:lnTo>
                <a:close/>
              </a:path>
            </a:pathLst>
          </a:custGeom>
          <a:ln w="3524">
            <a:solidFill>
              <a:srgbClr val="4F81BC"/>
            </a:solidFill>
          </a:ln>
        </p:spPr>
        <p:txBody>
          <a:bodyPr wrap="square" lIns="0" tIns="0" rIns="0" bIns="0" rtlCol="0"/>
          <a:lstStyle/>
          <a:p>
            <a:endParaRPr/>
          </a:p>
        </p:txBody>
      </p:sp>
      <p:sp>
        <p:nvSpPr>
          <p:cNvPr id="12" name="object 12"/>
          <p:cNvSpPr/>
          <p:nvPr/>
        </p:nvSpPr>
        <p:spPr>
          <a:xfrm>
            <a:off x="4384675" y="1542977"/>
            <a:ext cx="25765" cy="25218"/>
          </a:xfrm>
          <a:prstGeom prst="rect">
            <a:avLst/>
          </a:prstGeom>
          <a:blipFill>
            <a:blip r:embed="rId4" cstate="print"/>
            <a:stretch>
              <a:fillRect/>
            </a:stretch>
          </a:blipFill>
        </p:spPr>
        <p:txBody>
          <a:bodyPr wrap="square" lIns="0" tIns="0" rIns="0" bIns="0" rtlCol="0"/>
          <a:lstStyle/>
          <a:p>
            <a:endParaRPr/>
          </a:p>
        </p:txBody>
      </p:sp>
      <p:sp>
        <p:nvSpPr>
          <p:cNvPr id="13" name="object 13"/>
          <p:cNvSpPr/>
          <p:nvPr/>
        </p:nvSpPr>
        <p:spPr>
          <a:xfrm>
            <a:off x="4599432" y="1542977"/>
            <a:ext cx="25765" cy="25218"/>
          </a:xfrm>
          <a:prstGeom prst="rect">
            <a:avLst/>
          </a:prstGeom>
          <a:blipFill>
            <a:blip r:embed="rId5" cstate="print"/>
            <a:stretch>
              <a:fillRect/>
            </a:stretch>
          </a:blipFill>
        </p:spPr>
        <p:txBody>
          <a:bodyPr wrap="square" lIns="0" tIns="0" rIns="0" bIns="0" rtlCol="0"/>
          <a:lstStyle/>
          <a:p>
            <a:endParaRPr/>
          </a:p>
        </p:txBody>
      </p:sp>
      <p:sp>
        <p:nvSpPr>
          <p:cNvPr id="14" name="object 14"/>
          <p:cNvSpPr/>
          <p:nvPr/>
        </p:nvSpPr>
        <p:spPr>
          <a:xfrm>
            <a:off x="4835778" y="1542977"/>
            <a:ext cx="25765" cy="25218"/>
          </a:xfrm>
          <a:prstGeom prst="rect">
            <a:avLst/>
          </a:prstGeom>
          <a:blipFill>
            <a:blip r:embed="rId6" cstate="print"/>
            <a:stretch>
              <a:fillRect/>
            </a:stretch>
          </a:blipFill>
        </p:spPr>
        <p:txBody>
          <a:bodyPr wrap="square" lIns="0" tIns="0" rIns="0" bIns="0" rtlCol="0"/>
          <a:lstStyle/>
          <a:p>
            <a:endParaRPr/>
          </a:p>
        </p:txBody>
      </p:sp>
      <p:sp>
        <p:nvSpPr>
          <p:cNvPr id="15" name="object 15"/>
          <p:cNvSpPr/>
          <p:nvPr/>
        </p:nvSpPr>
        <p:spPr>
          <a:xfrm>
            <a:off x="5093970" y="1542977"/>
            <a:ext cx="25218" cy="25218"/>
          </a:xfrm>
          <a:prstGeom prst="rect">
            <a:avLst/>
          </a:prstGeom>
          <a:blipFill>
            <a:blip r:embed="rId7" cstate="print"/>
            <a:stretch>
              <a:fillRect/>
            </a:stretch>
          </a:blipFill>
        </p:spPr>
        <p:txBody>
          <a:bodyPr wrap="square" lIns="0" tIns="0" rIns="0" bIns="0" rtlCol="0"/>
          <a:lstStyle/>
          <a:p>
            <a:endParaRPr/>
          </a:p>
        </p:txBody>
      </p:sp>
      <p:graphicFrame>
        <p:nvGraphicFramePr>
          <p:cNvPr id="16" name="object 16"/>
          <p:cNvGraphicFramePr>
            <a:graphicFrameLocks noGrp="1"/>
          </p:cNvGraphicFramePr>
          <p:nvPr/>
        </p:nvGraphicFramePr>
        <p:xfrm>
          <a:off x="1969261" y="911352"/>
          <a:ext cx="3587367" cy="728723"/>
        </p:xfrm>
        <a:graphic>
          <a:graphicData uri="http://schemas.openxmlformats.org/drawingml/2006/table">
            <a:tbl>
              <a:tblPr firstRow="1" bandRow="1">
                <a:tableStyleId>{2D5ABB26-0587-4C30-8999-92F81FD0307C}</a:tableStyleId>
              </a:tblPr>
              <a:tblGrid>
                <a:gridCol w="719708">
                  <a:extLst>
                    <a:ext uri="{9D8B030D-6E8A-4147-A177-3AD203B41FA5}">
                      <a16:colId xmlns:a16="http://schemas.microsoft.com/office/drawing/2014/main" xmlns="" val="20000"/>
                    </a:ext>
                  </a:extLst>
                </a:gridCol>
                <a:gridCol w="1066800">
                  <a:extLst>
                    <a:ext uri="{9D8B030D-6E8A-4147-A177-3AD203B41FA5}">
                      <a16:colId xmlns:a16="http://schemas.microsoft.com/office/drawing/2014/main" xmlns="" val="20001"/>
                    </a:ext>
                  </a:extLst>
                </a:gridCol>
                <a:gridCol w="450532">
                  <a:extLst>
                    <a:ext uri="{9D8B030D-6E8A-4147-A177-3AD203B41FA5}">
                      <a16:colId xmlns:a16="http://schemas.microsoft.com/office/drawing/2014/main" xmlns="" val="20002"/>
                    </a:ext>
                  </a:extLst>
                </a:gridCol>
                <a:gridCol w="1350327">
                  <a:extLst>
                    <a:ext uri="{9D8B030D-6E8A-4147-A177-3AD203B41FA5}">
                      <a16:colId xmlns:a16="http://schemas.microsoft.com/office/drawing/2014/main" xmlns="" val="20003"/>
                    </a:ext>
                  </a:extLst>
                </a:gridCol>
              </a:tblGrid>
              <a:tr h="137413">
                <a:tc>
                  <a:txBody>
                    <a:bodyPr/>
                    <a:lstStyle/>
                    <a:p>
                      <a:pPr>
                        <a:lnSpc>
                          <a:spcPct val="100000"/>
                        </a:lnSpc>
                        <a:spcBef>
                          <a:spcPts val="25"/>
                        </a:spcBef>
                      </a:pPr>
                      <a:endParaRPr sz="400">
                        <a:latin typeface="Times New Roman"/>
                        <a:cs typeface="Times New Roman"/>
                      </a:endParaRPr>
                    </a:p>
                    <a:p>
                      <a:pPr marL="10160">
                        <a:lnSpc>
                          <a:spcPct val="100000"/>
                        </a:lnSpc>
                      </a:pPr>
                      <a:r>
                        <a:rPr sz="450" b="1" spc="10" dirty="0">
                          <a:latin typeface="Calibri"/>
                          <a:cs typeface="Calibri"/>
                        </a:rPr>
                        <a:t>Cevaplar</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a:lnSpc>
                          <a:spcPct val="100000"/>
                        </a:lnSpc>
                        <a:spcBef>
                          <a:spcPts val="25"/>
                        </a:spcBef>
                      </a:pPr>
                      <a:endParaRPr sz="400">
                        <a:latin typeface="Times New Roman"/>
                        <a:cs typeface="Times New Roman"/>
                      </a:endParaRPr>
                    </a:p>
                    <a:p>
                      <a:pPr marL="10160">
                        <a:lnSpc>
                          <a:spcPct val="100000"/>
                        </a:lnSpc>
                      </a:pPr>
                      <a:r>
                        <a:rPr sz="450" b="1" spc="-5" dirty="0">
                          <a:latin typeface="Calibri"/>
                          <a:cs typeface="Calibri"/>
                        </a:rPr>
                        <a:t>Ce</a:t>
                      </a:r>
                      <a:r>
                        <a:rPr sz="450" b="1" dirty="0">
                          <a:latin typeface="Calibri"/>
                          <a:cs typeface="Calibri"/>
                        </a:rPr>
                        <a:t>vap Sayısı</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a:lnSpc>
                          <a:spcPct val="100000"/>
                        </a:lnSpc>
                        <a:spcBef>
                          <a:spcPts val="25"/>
                        </a:spcBef>
                      </a:pPr>
                      <a:endParaRPr sz="400">
                        <a:latin typeface="Times New Roman"/>
                        <a:cs typeface="Times New Roman"/>
                      </a:endParaRPr>
                    </a:p>
                    <a:p>
                      <a:pPr marR="3175" algn="ctr">
                        <a:lnSpc>
                          <a:spcPct val="100000"/>
                        </a:lnSpc>
                      </a:pPr>
                      <a:r>
                        <a:rPr sz="450" b="1" dirty="0">
                          <a:latin typeface="Calibri"/>
                          <a:cs typeface="Calibri"/>
                        </a:rPr>
                        <a:t>Y</a:t>
                      </a:r>
                      <a:r>
                        <a:rPr sz="450" b="1" spc="-10" dirty="0">
                          <a:latin typeface="Calibri"/>
                          <a:cs typeface="Calibri"/>
                        </a:rPr>
                        <a:t>ü</a:t>
                      </a:r>
                      <a:r>
                        <a:rPr sz="450" b="1" dirty="0">
                          <a:latin typeface="Calibri"/>
                          <a:cs typeface="Calibri"/>
                        </a:rPr>
                        <a:t>z</a:t>
                      </a:r>
                      <a:r>
                        <a:rPr sz="450" b="1" spc="-5" dirty="0">
                          <a:latin typeface="Calibri"/>
                          <a:cs typeface="Calibri"/>
                        </a:rPr>
                        <a:t>d</a:t>
                      </a:r>
                      <a:r>
                        <a:rPr sz="450" b="1" dirty="0">
                          <a:latin typeface="Calibri"/>
                          <a:cs typeface="Calibri"/>
                        </a:rPr>
                        <a:t>e</a:t>
                      </a:r>
                      <a:r>
                        <a:rPr sz="450" b="1" spc="5" dirty="0">
                          <a:latin typeface="Calibri"/>
                          <a:cs typeface="Calibri"/>
                        </a:rPr>
                        <a:t> </a:t>
                      </a:r>
                      <a:r>
                        <a:rPr sz="450" b="1" dirty="0">
                          <a:latin typeface="Calibri"/>
                          <a:cs typeface="Calibri"/>
                        </a:rPr>
                        <a:t>O</a:t>
                      </a:r>
                      <a:r>
                        <a:rPr sz="450" b="1" spc="-5" dirty="0">
                          <a:latin typeface="Calibri"/>
                          <a:cs typeface="Calibri"/>
                        </a:rPr>
                        <a:t>r</a:t>
                      </a:r>
                      <a:r>
                        <a:rPr sz="450" b="1" dirty="0">
                          <a:latin typeface="Calibri"/>
                          <a:cs typeface="Calibri"/>
                        </a:rPr>
                        <a:t>a</a:t>
                      </a:r>
                      <a:r>
                        <a:rPr sz="450" b="1" spc="-10" dirty="0">
                          <a:latin typeface="Calibri"/>
                          <a:cs typeface="Calibri"/>
                        </a:rPr>
                        <a:t>n</a:t>
                      </a:r>
                      <a:r>
                        <a:rPr sz="450" b="1" dirty="0">
                          <a:latin typeface="Calibri"/>
                          <a:cs typeface="Calibri"/>
                        </a:rPr>
                        <a:t>ı</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rowSpan="6">
                  <a:txBody>
                    <a:bodyPr/>
                    <a:lstStyle/>
                    <a:p>
                      <a:pPr>
                        <a:lnSpc>
                          <a:spcPct val="100000"/>
                        </a:lnSpc>
                      </a:pPr>
                      <a:endParaRPr sz="300">
                        <a:latin typeface="Times New Roman"/>
                        <a:cs typeface="Times New Roman"/>
                      </a:endParaRPr>
                    </a:p>
                    <a:p>
                      <a:pPr marR="275590" algn="r">
                        <a:lnSpc>
                          <a:spcPct val="100000"/>
                        </a:lnSpc>
                        <a:spcBef>
                          <a:spcPts val="210"/>
                        </a:spcBef>
                      </a:pPr>
                      <a:r>
                        <a:rPr sz="300" b="1" u="sng" dirty="0">
                          <a:latin typeface="Calibri"/>
                          <a:cs typeface="Calibri"/>
                        </a:rPr>
                        <a:t>     </a:t>
                      </a:r>
                      <a:r>
                        <a:rPr sz="300" b="1" u="sng" spc="5" dirty="0">
                          <a:latin typeface="Calibri"/>
                          <a:cs typeface="Calibri"/>
                        </a:rPr>
                        <a:t> </a:t>
                      </a:r>
                      <a:r>
                        <a:rPr sz="300" b="1" dirty="0">
                          <a:latin typeface="Calibri"/>
                          <a:cs typeface="Calibri"/>
                        </a:rPr>
                        <a:t> </a:t>
                      </a:r>
                      <a:r>
                        <a:rPr sz="300" b="1" spc="20" dirty="0">
                          <a:latin typeface="Calibri"/>
                          <a:cs typeface="Calibri"/>
                        </a:rPr>
                        <a:t> </a:t>
                      </a:r>
                      <a:r>
                        <a:rPr sz="300" b="1" dirty="0">
                          <a:latin typeface="Calibri"/>
                          <a:cs typeface="Calibri"/>
                        </a:rPr>
                        <a:t>27,50%</a:t>
                      </a:r>
                      <a:endParaRPr sz="300">
                        <a:latin typeface="Calibri"/>
                        <a:cs typeface="Calibri"/>
                      </a:endParaRPr>
                    </a:p>
                    <a:p>
                      <a:pPr marL="154305">
                        <a:lnSpc>
                          <a:spcPct val="100000"/>
                        </a:lnSpc>
                        <a:spcBef>
                          <a:spcPts val="235"/>
                        </a:spcBef>
                      </a:pPr>
                      <a:r>
                        <a:rPr sz="300" b="1" spc="10" dirty="0">
                          <a:latin typeface="Calibri"/>
                          <a:cs typeface="Calibri"/>
                        </a:rPr>
                        <a:t>55,00%</a:t>
                      </a:r>
                      <a:endParaRPr sz="300">
                        <a:latin typeface="Calibri"/>
                        <a:cs typeface="Calibri"/>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a:lnSpc>
                          <a:spcPct val="100000"/>
                        </a:lnSpc>
                        <a:spcBef>
                          <a:spcPts val="25"/>
                        </a:spcBef>
                      </a:pPr>
                      <a:endParaRPr sz="400">
                        <a:latin typeface="Times New Roman"/>
                        <a:cs typeface="Times New Roman"/>
                      </a:endParaRPr>
                    </a:p>
                    <a:p>
                      <a:pPr marR="200025" algn="r">
                        <a:lnSpc>
                          <a:spcPct val="100000"/>
                        </a:lnSpc>
                      </a:pPr>
                      <a:r>
                        <a:rPr sz="300" b="1" spc="-5" dirty="0">
                          <a:latin typeface="Calibri"/>
                          <a:cs typeface="Calibri"/>
                        </a:rPr>
                        <a:t>5,00%</a:t>
                      </a:r>
                      <a:endParaRPr sz="300">
                        <a:latin typeface="Calibri"/>
                        <a:cs typeface="Calibri"/>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marR="213360" algn="r">
                        <a:lnSpc>
                          <a:spcPct val="100000"/>
                        </a:lnSpc>
                        <a:spcBef>
                          <a:spcPts val="265"/>
                        </a:spcBef>
                      </a:pPr>
                      <a:r>
                        <a:rPr sz="300" b="1" dirty="0">
                          <a:latin typeface="Calibri"/>
                          <a:cs typeface="Calibri"/>
                        </a:rPr>
                        <a:t>12</a:t>
                      </a:r>
                      <a:r>
                        <a:rPr sz="300" b="1" spc="-5" dirty="0">
                          <a:latin typeface="Calibri"/>
                          <a:cs typeface="Calibri"/>
                        </a:rPr>
                        <a:t>,</a:t>
                      </a:r>
                      <a:r>
                        <a:rPr sz="300" b="1" dirty="0">
                          <a:latin typeface="Calibri"/>
                          <a:cs typeface="Calibri"/>
                        </a:rPr>
                        <a:t>05%</a:t>
                      </a:r>
                      <a:endParaRPr sz="300">
                        <a:latin typeface="Calibri"/>
                        <a:cs typeface="Calibri"/>
                      </a:endParaRPr>
                    </a:p>
                    <a:p>
                      <a:pPr>
                        <a:lnSpc>
                          <a:spcPct val="100000"/>
                        </a:lnSpc>
                        <a:spcBef>
                          <a:spcPts val="10"/>
                        </a:spcBef>
                      </a:pPr>
                      <a:endParaRPr sz="400">
                        <a:latin typeface="Times New Roman"/>
                        <a:cs typeface="Times New Roman"/>
                      </a:endParaRPr>
                    </a:p>
                    <a:p>
                      <a:pPr marR="136525" algn="r">
                        <a:lnSpc>
                          <a:spcPct val="100000"/>
                        </a:lnSpc>
                      </a:pPr>
                      <a:r>
                        <a:rPr sz="300" b="1" spc="10" dirty="0">
                          <a:latin typeface="Calibri"/>
                          <a:cs typeface="Calibri"/>
                        </a:rPr>
                        <a:t>1-5 </a:t>
                      </a:r>
                      <a:r>
                        <a:rPr sz="300" b="1" spc="5" dirty="0">
                          <a:latin typeface="Calibri"/>
                          <a:cs typeface="Calibri"/>
                        </a:rPr>
                        <a:t>Yıl           </a:t>
                      </a:r>
                      <a:r>
                        <a:rPr sz="300" b="1" spc="10" dirty="0">
                          <a:latin typeface="Calibri"/>
                          <a:cs typeface="Calibri"/>
                        </a:rPr>
                        <a:t>6-10 </a:t>
                      </a:r>
                      <a:r>
                        <a:rPr sz="300" b="1" spc="5" dirty="0">
                          <a:latin typeface="Calibri"/>
                          <a:cs typeface="Calibri"/>
                        </a:rPr>
                        <a:t>Yıl           </a:t>
                      </a:r>
                      <a:r>
                        <a:rPr sz="300" b="1" spc="15" dirty="0">
                          <a:latin typeface="Calibri"/>
                          <a:cs typeface="Calibri"/>
                        </a:rPr>
                        <a:t>11-20 </a:t>
                      </a:r>
                      <a:r>
                        <a:rPr sz="300" b="1" spc="10" dirty="0">
                          <a:latin typeface="Calibri"/>
                          <a:cs typeface="Calibri"/>
                        </a:rPr>
                        <a:t>Yıl           21 </a:t>
                      </a:r>
                      <a:r>
                        <a:rPr sz="300" b="1" spc="5" dirty="0">
                          <a:latin typeface="Calibri"/>
                          <a:cs typeface="Calibri"/>
                        </a:rPr>
                        <a:t>Yıl </a:t>
                      </a:r>
                      <a:r>
                        <a:rPr sz="300" b="1" spc="15" dirty="0">
                          <a:latin typeface="Calibri"/>
                          <a:cs typeface="Calibri"/>
                        </a:rPr>
                        <a:t>veya</a:t>
                      </a:r>
                      <a:r>
                        <a:rPr sz="300" b="1" spc="20" dirty="0">
                          <a:latin typeface="Calibri"/>
                          <a:cs typeface="Calibri"/>
                        </a:rPr>
                        <a:t> </a:t>
                      </a:r>
                      <a:r>
                        <a:rPr sz="300" b="1" spc="10" dirty="0">
                          <a:latin typeface="Calibri"/>
                          <a:cs typeface="Calibri"/>
                        </a:rPr>
                        <a:t>üzeri</a:t>
                      </a:r>
                      <a:endParaRPr sz="300">
                        <a:latin typeface="Calibri"/>
                        <a:cs typeface="Calibri"/>
                      </a:endParaRPr>
                    </a:p>
                  </a:txBody>
                  <a:tcPr marL="0" marR="0" marT="0" marB="0">
                    <a:lnL w="3524">
                      <a:solidFill>
                        <a:srgbClr val="000000"/>
                      </a:solidFill>
                      <a:prstDash val="solid"/>
                    </a:lnL>
                    <a:lnR w="3524">
                      <a:solidFill>
                        <a:srgbClr val="000000"/>
                      </a:solidFill>
                      <a:prstDash val="solid"/>
                    </a:lnR>
                    <a:lnT w="3524">
                      <a:solidFill>
                        <a:srgbClr val="000000"/>
                      </a:solidFill>
                      <a:prstDash val="solid"/>
                    </a:lnT>
                    <a:lnB w="11160">
                      <a:solidFill>
                        <a:srgbClr val="000000"/>
                      </a:solidFill>
                      <a:prstDash val="solid"/>
                    </a:lnB>
                  </a:tcPr>
                </a:tc>
                <a:extLst>
                  <a:ext uri="{0D108BD9-81ED-4DB2-BD59-A6C34878D82A}">
                    <a16:rowId xmlns:a16="http://schemas.microsoft.com/office/drawing/2014/main" xmlns="" val="10000"/>
                  </a:ext>
                </a:extLst>
              </a:tr>
              <a:tr h="114300">
                <a:tc>
                  <a:txBody>
                    <a:bodyPr/>
                    <a:lstStyle/>
                    <a:p>
                      <a:pPr marL="10160">
                        <a:lnSpc>
                          <a:spcPct val="100000"/>
                        </a:lnSpc>
                        <a:spcBef>
                          <a:spcPts val="295"/>
                        </a:spcBef>
                      </a:pPr>
                      <a:r>
                        <a:rPr sz="450" spc="-5" dirty="0">
                          <a:latin typeface="Calibri"/>
                          <a:cs typeface="Calibri"/>
                        </a:rPr>
                        <a:t>1-</a:t>
                      </a:r>
                      <a:r>
                        <a:rPr sz="450" dirty="0">
                          <a:latin typeface="Calibri"/>
                          <a:cs typeface="Calibri"/>
                        </a:rPr>
                        <a:t>5 </a:t>
                      </a:r>
                      <a:r>
                        <a:rPr sz="450" spc="5" dirty="0">
                          <a:latin typeface="Calibri"/>
                          <a:cs typeface="Calibri"/>
                        </a:rPr>
                        <a:t>Y</a:t>
                      </a:r>
                      <a:r>
                        <a:rPr sz="450" spc="-5" dirty="0">
                          <a:latin typeface="Calibri"/>
                          <a:cs typeface="Calibri"/>
                        </a:rPr>
                        <a:t>ı</a:t>
                      </a:r>
                      <a:r>
                        <a:rPr sz="450" dirty="0">
                          <a:latin typeface="Calibri"/>
                          <a:cs typeface="Calibri"/>
                        </a:rPr>
                        <a:t>l</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295"/>
                        </a:spcBef>
                      </a:pPr>
                      <a:r>
                        <a:rPr sz="450" dirty="0">
                          <a:latin typeface="Calibri"/>
                          <a:cs typeface="Calibri"/>
                        </a:rPr>
                        <a:t>5</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algn="ctr">
                        <a:lnSpc>
                          <a:spcPct val="100000"/>
                        </a:lnSpc>
                        <a:spcBef>
                          <a:spcPts val="295"/>
                        </a:spcBef>
                      </a:pPr>
                      <a:r>
                        <a:rPr sz="450" spc="10" dirty="0">
                          <a:latin typeface="Calibri"/>
                          <a:cs typeface="Calibri"/>
                        </a:rPr>
                        <a:t>12.50%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3524">
                      <a:solidFill>
                        <a:srgbClr val="000000"/>
                      </a:solidFill>
                      <a:prstDash val="solid"/>
                    </a:lnL>
                    <a:lnR w="3524">
                      <a:solidFill>
                        <a:srgbClr val="000000"/>
                      </a:solidFill>
                      <a:prstDash val="solid"/>
                    </a:lnR>
                    <a:lnT w="3524">
                      <a:solidFill>
                        <a:srgbClr val="000000"/>
                      </a:solidFill>
                      <a:prstDash val="solid"/>
                    </a:lnT>
                    <a:lnB w="11160">
                      <a:solidFill>
                        <a:srgbClr val="000000"/>
                      </a:solidFill>
                      <a:prstDash val="solid"/>
                    </a:lnB>
                  </a:tcPr>
                </a:tc>
                <a:extLst>
                  <a:ext uri="{0D108BD9-81ED-4DB2-BD59-A6C34878D82A}">
                    <a16:rowId xmlns:a16="http://schemas.microsoft.com/office/drawing/2014/main" xmlns="" val="10001"/>
                  </a:ext>
                </a:extLst>
              </a:tr>
              <a:tr h="120396">
                <a:tc>
                  <a:txBody>
                    <a:bodyPr/>
                    <a:lstStyle/>
                    <a:p>
                      <a:pPr marL="10160">
                        <a:lnSpc>
                          <a:spcPct val="100000"/>
                        </a:lnSpc>
                        <a:spcBef>
                          <a:spcPts val="340"/>
                        </a:spcBef>
                      </a:pPr>
                      <a:r>
                        <a:rPr sz="450" spc="-5" dirty="0">
                          <a:latin typeface="Calibri"/>
                          <a:cs typeface="Calibri"/>
                        </a:rPr>
                        <a:t>6-1</a:t>
                      </a:r>
                      <a:r>
                        <a:rPr sz="450" dirty="0">
                          <a:latin typeface="Calibri"/>
                          <a:cs typeface="Calibri"/>
                        </a:rPr>
                        <a:t>0 </a:t>
                      </a:r>
                      <a:r>
                        <a:rPr sz="450" spc="5" dirty="0">
                          <a:latin typeface="Calibri"/>
                          <a:cs typeface="Calibri"/>
                        </a:rPr>
                        <a:t>Y</a:t>
                      </a:r>
                      <a:r>
                        <a:rPr sz="450" spc="-5" dirty="0">
                          <a:latin typeface="Calibri"/>
                          <a:cs typeface="Calibri"/>
                        </a:rPr>
                        <a:t>ı</a:t>
                      </a:r>
                      <a:r>
                        <a:rPr sz="450" dirty="0">
                          <a:latin typeface="Calibri"/>
                          <a:cs typeface="Calibri"/>
                        </a:rPr>
                        <a:t>l</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340"/>
                        </a:spcBef>
                      </a:pPr>
                      <a:r>
                        <a:rPr sz="450" spc="10" dirty="0">
                          <a:latin typeface="Calibri"/>
                          <a:cs typeface="Calibri"/>
                        </a:rPr>
                        <a:t>22</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algn="ctr">
                        <a:lnSpc>
                          <a:spcPct val="100000"/>
                        </a:lnSpc>
                        <a:spcBef>
                          <a:spcPts val="340"/>
                        </a:spcBef>
                      </a:pPr>
                      <a:r>
                        <a:rPr sz="450" spc="10" dirty="0">
                          <a:latin typeface="Calibri"/>
                          <a:cs typeface="Calibri"/>
                        </a:rPr>
                        <a:t>55.00%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3524">
                      <a:solidFill>
                        <a:srgbClr val="000000"/>
                      </a:solidFill>
                      <a:prstDash val="solid"/>
                    </a:lnL>
                    <a:lnR w="3524">
                      <a:solidFill>
                        <a:srgbClr val="000000"/>
                      </a:solidFill>
                      <a:prstDash val="solid"/>
                    </a:lnR>
                    <a:lnT w="3524">
                      <a:solidFill>
                        <a:srgbClr val="000000"/>
                      </a:solidFill>
                      <a:prstDash val="solid"/>
                    </a:lnT>
                    <a:lnB w="11160">
                      <a:solidFill>
                        <a:srgbClr val="000000"/>
                      </a:solidFill>
                      <a:prstDash val="solid"/>
                    </a:lnB>
                  </a:tcPr>
                </a:tc>
                <a:extLst>
                  <a:ext uri="{0D108BD9-81ED-4DB2-BD59-A6C34878D82A}">
                    <a16:rowId xmlns:a16="http://schemas.microsoft.com/office/drawing/2014/main" xmlns="" val="10002"/>
                  </a:ext>
                </a:extLst>
              </a:tr>
              <a:tr h="124967">
                <a:tc>
                  <a:txBody>
                    <a:bodyPr/>
                    <a:lstStyle/>
                    <a:p>
                      <a:pPr marL="10160">
                        <a:lnSpc>
                          <a:spcPct val="100000"/>
                        </a:lnSpc>
                        <a:spcBef>
                          <a:spcPts val="375"/>
                        </a:spcBef>
                      </a:pPr>
                      <a:r>
                        <a:rPr sz="450" spc="-5" dirty="0">
                          <a:latin typeface="Calibri"/>
                          <a:cs typeface="Calibri"/>
                        </a:rPr>
                        <a:t>11-2</a:t>
                      </a:r>
                      <a:r>
                        <a:rPr sz="450" dirty="0">
                          <a:latin typeface="Calibri"/>
                          <a:cs typeface="Calibri"/>
                        </a:rPr>
                        <a:t>0 </a:t>
                      </a:r>
                      <a:r>
                        <a:rPr sz="450" spc="5" dirty="0">
                          <a:latin typeface="Calibri"/>
                          <a:cs typeface="Calibri"/>
                        </a:rPr>
                        <a:t>Y</a:t>
                      </a:r>
                      <a:r>
                        <a:rPr sz="450" spc="-5" dirty="0">
                          <a:latin typeface="Calibri"/>
                          <a:cs typeface="Calibri"/>
                        </a:rPr>
                        <a:t>ı</a:t>
                      </a:r>
                      <a:r>
                        <a:rPr sz="450" dirty="0">
                          <a:latin typeface="Calibri"/>
                          <a:cs typeface="Calibri"/>
                        </a:rPr>
                        <a:t>l</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375"/>
                        </a:spcBef>
                      </a:pPr>
                      <a:r>
                        <a:rPr sz="450" spc="10" dirty="0">
                          <a:latin typeface="Calibri"/>
                          <a:cs typeface="Calibri"/>
                        </a:rPr>
                        <a:t>11</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algn="ctr">
                        <a:lnSpc>
                          <a:spcPct val="100000"/>
                        </a:lnSpc>
                        <a:spcBef>
                          <a:spcPts val="375"/>
                        </a:spcBef>
                      </a:pPr>
                      <a:r>
                        <a:rPr sz="450" spc="10" dirty="0">
                          <a:latin typeface="Calibri"/>
                          <a:cs typeface="Calibri"/>
                        </a:rPr>
                        <a:t>27.50%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3524">
                      <a:solidFill>
                        <a:srgbClr val="000000"/>
                      </a:solidFill>
                      <a:prstDash val="solid"/>
                    </a:lnL>
                    <a:lnR w="3524">
                      <a:solidFill>
                        <a:srgbClr val="000000"/>
                      </a:solidFill>
                      <a:prstDash val="solid"/>
                    </a:lnR>
                    <a:lnT w="3524">
                      <a:solidFill>
                        <a:srgbClr val="000000"/>
                      </a:solidFill>
                      <a:prstDash val="solid"/>
                    </a:lnT>
                    <a:lnB w="11160">
                      <a:solidFill>
                        <a:srgbClr val="000000"/>
                      </a:solidFill>
                      <a:prstDash val="solid"/>
                    </a:lnB>
                  </a:tcPr>
                </a:tc>
                <a:extLst>
                  <a:ext uri="{0D108BD9-81ED-4DB2-BD59-A6C34878D82A}">
                    <a16:rowId xmlns:a16="http://schemas.microsoft.com/office/drawing/2014/main" xmlns="" val="10003"/>
                  </a:ext>
                </a:extLst>
              </a:tr>
              <a:tr h="106680">
                <a:tc>
                  <a:txBody>
                    <a:bodyPr/>
                    <a:lstStyle/>
                    <a:p>
                      <a:pPr marL="10160">
                        <a:lnSpc>
                          <a:spcPct val="100000"/>
                        </a:lnSpc>
                        <a:spcBef>
                          <a:spcPts val="229"/>
                        </a:spcBef>
                      </a:pPr>
                      <a:r>
                        <a:rPr sz="450" spc="10" dirty="0">
                          <a:latin typeface="Calibri"/>
                          <a:cs typeface="Calibri"/>
                        </a:rPr>
                        <a:t>21 </a:t>
                      </a:r>
                      <a:r>
                        <a:rPr sz="450" spc="5" dirty="0">
                          <a:latin typeface="Calibri"/>
                          <a:cs typeface="Calibri"/>
                        </a:rPr>
                        <a:t>Yıl </a:t>
                      </a:r>
                      <a:r>
                        <a:rPr sz="450" spc="10" dirty="0">
                          <a:latin typeface="Calibri"/>
                          <a:cs typeface="Calibri"/>
                        </a:rPr>
                        <a:t>veya</a:t>
                      </a:r>
                      <a:r>
                        <a:rPr sz="450" spc="-75" dirty="0">
                          <a:latin typeface="Calibri"/>
                          <a:cs typeface="Calibri"/>
                        </a:rPr>
                        <a:t> </a:t>
                      </a:r>
                      <a:r>
                        <a:rPr sz="450" spc="10" dirty="0">
                          <a:latin typeface="Calibri"/>
                          <a:cs typeface="Calibri"/>
                        </a:rPr>
                        <a:t>üzeri</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229"/>
                        </a:spcBef>
                      </a:pPr>
                      <a:r>
                        <a:rPr sz="450" dirty="0">
                          <a:latin typeface="Calibri"/>
                          <a:cs typeface="Calibri"/>
                        </a:rPr>
                        <a:t>2</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algn="ctr">
                        <a:lnSpc>
                          <a:spcPct val="100000"/>
                        </a:lnSpc>
                        <a:spcBef>
                          <a:spcPts val="229"/>
                        </a:spcBef>
                      </a:pPr>
                      <a:r>
                        <a:rPr sz="450" spc="10" dirty="0">
                          <a:latin typeface="Calibri"/>
                          <a:cs typeface="Calibri"/>
                        </a:rPr>
                        <a:t>5.00%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3524">
                      <a:solidFill>
                        <a:srgbClr val="000000"/>
                      </a:solidFill>
                      <a:prstDash val="solid"/>
                    </a:lnL>
                    <a:lnR w="3524">
                      <a:solidFill>
                        <a:srgbClr val="000000"/>
                      </a:solidFill>
                      <a:prstDash val="solid"/>
                    </a:lnR>
                    <a:lnT w="3524">
                      <a:solidFill>
                        <a:srgbClr val="000000"/>
                      </a:solidFill>
                      <a:prstDash val="solid"/>
                    </a:lnT>
                    <a:lnB w="11160">
                      <a:solidFill>
                        <a:srgbClr val="000000"/>
                      </a:solidFill>
                      <a:prstDash val="solid"/>
                    </a:lnB>
                  </a:tcPr>
                </a:tc>
                <a:extLst>
                  <a:ext uri="{0D108BD9-81ED-4DB2-BD59-A6C34878D82A}">
                    <a16:rowId xmlns:a16="http://schemas.microsoft.com/office/drawing/2014/main" xmlns="" val="10004"/>
                  </a:ext>
                </a:extLst>
              </a:tr>
              <a:tr h="124967">
                <a:tc>
                  <a:txBody>
                    <a:bodyPr/>
                    <a:lstStyle/>
                    <a:p>
                      <a:pPr marL="10160">
                        <a:lnSpc>
                          <a:spcPct val="100000"/>
                        </a:lnSpc>
                        <a:spcBef>
                          <a:spcPts val="375"/>
                        </a:spcBef>
                      </a:pPr>
                      <a:r>
                        <a:rPr sz="450" b="1" spc="10" dirty="0">
                          <a:latin typeface="Calibri"/>
                          <a:cs typeface="Calibri"/>
                        </a:rPr>
                        <a:t>Toplam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375"/>
                        </a:spcBef>
                      </a:pPr>
                      <a:r>
                        <a:rPr sz="450" b="1" spc="10" dirty="0">
                          <a:latin typeface="Calibri"/>
                          <a:cs typeface="Calibri"/>
                        </a:rPr>
                        <a:t>40</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algn="ctr">
                        <a:lnSpc>
                          <a:spcPct val="100000"/>
                        </a:lnSpc>
                        <a:spcBef>
                          <a:spcPts val="375"/>
                        </a:spcBef>
                      </a:pPr>
                      <a:r>
                        <a:rPr sz="450" b="1" spc="10" dirty="0">
                          <a:latin typeface="Calibri"/>
                          <a:cs typeface="Calibri"/>
                        </a:rPr>
                        <a:t>100.00%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3524">
                      <a:solidFill>
                        <a:srgbClr val="000000"/>
                      </a:solidFill>
                      <a:prstDash val="solid"/>
                    </a:lnL>
                    <a:lnR w="3524">
                      <a:solidFill>
                        <a:srgbClr val="000000"/>
                      </a:solidFill>
                      <a:prstDash val="solid"/>
                    </a:lnR>
                    <a:lnT w="3524">
                      <a:solidFill>
                        <a:srgbClr val="000000"/>
                      </a:solidFill>
                      <a:prstDash val="solid"/>
                    </a:lnT>
                    <a:lnB w="11160">
                      <a:solidFill>
                        <a:srgbClr val="000000"/>
                      </a:solidFill>
                      <a:prstDash val="solid"/>
                    </a:lnB>
                  </a:tcPr>
                </a:tc>
                <a:extLst>
                  <a:ext uri="{0D108BD9-81ED-4DB2-BD59-A6C34878D82A}">
                    <a16:rowId xmlns:a16="http://schemas.microsoft.com/office/drawing/2014/main" xmlns="" val="10005"/>
                  </a:ext>
                </a:extLst>
              </a:tr>
            </a:tbl>
          </a:graphicData>
        </a:graphic>
      </p:graphicFrame>
      <p:sp>
        <p:nvSpPr>
          <p:cNvPr id="17" name="object 17"/>
          <p:cNvSpPr/>
          <p:nvPr/>
        </p:nvSpPr>
        <p:spPr>
          <a:xfrm>
            <a:off x="4221734" y="2017801"/>
            <a:ext cx="1342898" cy="718667"/>
          </a:xfrm>
          <a:prstGeom prst="rect">
            <a:avLst/>
          </a:prstGeom>
          <a:blipFill>
            <a:blip r:embed="rId8" cstate="print"/>
            <a:stretch>
              <a:fillRect/>
            </a:stretch>
          </a:blipFill>
        </p:spPr>
        <p:txBody>
          <a:bodyPr wrap="square" lIns="0" tIns="0" rIns="0" bIns="0" rtlCol="0"/>
          <a:lstStyle/>
          <a:p>
            <a:endParaRPr/>
          </a:p>
        </p:txBody>
      </p:sp>
      <p:sp>
        <p:nvSpPr>
          <p:cNvPr id="18" name="object 18"/>
          <p:cNvSpPr/>
          <p:nvPr/>
        </p:nvSpPr>
        <p:spPr>
          <a:xfrm>
            <a:off x="4398136" y="2023440"/>
            <a:ext cx="826363" cy="642543"/>
          </a:xfrm>
          <a:prstGeom prst="rect">
            <a:avLst/>
          </a:prstGeom>
          <a:blipFill>
            <a:blip r:embed="rId9" cstate="print"/>
            <a:stretch>
              <a:fillRect/>
            </a:stretch>
          </a:blipFill>
        </p:spPr>
        <p:txBody>
          <a:bodyPr wrap="square" lIns="0" tIns="0" rIns="0" bIns="0" rtlCol="0"/>
          <a:lstStyle/>
          <a:p>
            <a:endParaRPr/>
          </a:p>
        </p:txBody>
      </p:sp>
      <p:sp>
        <p:nvSpPr>
          <p:cNvPr id="19" name="object 19"/>
          <p:cNvSpPr/>
          <p:nvPr/>
        </p:nvSpPr>
        <p:spPr>
          <a:xfrm>
            <a:off x="4588383" y="2104263"/>
            <a:ext cx="48260" cy="1270"/>
          </a:xfrm>
          <a:custGeom>
            <a:avLst/>
            <a:gdLst/>
            <a:ahLst/>
            <a:cxnLst/>
            <a:rect l="l" t="t" r="r" b="b"/>
            <a:pathLst>
              <a:path w="48260" h="1269">
                <a:moveTo>
                  <a:pt x="48259" y="0"/>
                </a:moveTo>
                <a:lnTo>
                  <a:pt x="21208" y="1142"/>
                </a:lnTo>
                <a:lnTo>
                  <a:pt x="0" y="1142"/>
                </a:lnTo>
              </a:path>
            </a:pathLst>
          </a:custGeom>
          <a:ln w="3524">
            <a:solidFill>
              <a:srgbClr val="000000"/>
            </a:solidFill>
          </a:ln>
        </p:spPr>
        <p:txBody>
          <a:bodyPr wrap="square" lIns="0" tIns="0" rIns="0" bIns="0" rtlCol="0"/>
          <a:lstStyle/>
          <a:p>
            <a:endParaRPr/>
          </a:p>
        </p:txBody>
      </p:sp>
      <p:sp>
        <p:nvSpPr>
          <p:cNvPr id="20" name="object 20"/>
          <p:cNvSpPr/>
          <p:nvPr/>
        </p:nvSpPr>
        <p:spPr>
          <a:xfrm>
            <a:off x="5182742" y="2253995"/>
            <a:ext cx="50165" cy="24765"/>
          </a:xfrm>
          <a:custGeom>
            <a:avLst/>
            <a:gdLst/>
            <a:ahLst/>
            <a:cxnLst/>
            <a:rect l="l" t="t" r="r" b="b"/>
            <a:pathLst>
              <a:path w="50164" h="24764">
                <a:moveTo>
                  <a:pt x="0" y="0"/>
                </a:moveTo>
                <a:lnTo>
                  <a:pt x="28575" y="24383"/>
                </a:lnTo>
                <a:lnTo>
                  <a:pt x="49784" y="24383"/>
                </a:lnTo>
              </a:path>
            </a:pathLst>
          </a:custGeom>
          <a:ln w="3524">
            <a:solidFill>
              <a:srgbClr val="000000"/>
            </a:solidFill>
          </a:ln>
        </p:spPr>
        <p:txBody>
          <a:bodyPr wrap="square" lIns="0" tIns="0" rIns="0" bIns="0" rtlCol="0"/>
          <a:lstStyle/>
          <a:p>
            <a:endParaRPr/>
          </a:p>
        </p:txBody>
      </p:sp>
      <p:sp>
        <p:nvSpPr>
          <p:cNvPr id="21" name="object 21"/>
          <p:cNvSpPr/>
          <p:nvPr/>
        </p:nvSpPr>
        <p:spPr>
          <a:xfrm>
            <a:off x="5163311" y="2446020"/>
            <a:ext cx="40640" cy="22860"/>
          </a:xfrm>
          <a:custGeom>
            <a:avLst/>
            <a:gdLst/>
            <a:ahLst/>
            <a:cxnLst/>
            <a:rect l="l" t="t" r="r" b="b"/>
            <a:pathLst>
              <a:path w="40639" h="22860">
                <a:moveTo>
                  <a:pt x="0" y="0"/>
                </a:moveTo>
                <a:lnTo>
                  <a:pt x="19812" y="22478"/>
                </a:lnTo>
                <a:lnTo>
                  <a:pt x="40639" y="22478"/>
                </a:lnTo>
              </a:path>
            </a:pathLst>
          </a:custGeom>
          <a:ln w="3524">
            <a:solidFill>
              <a:srgbClr val="000000"/>
            </a:solidFill>
          </a:ln>
        </p:spPr>
        <p:txBody>
          <a:bodyPr wrap="square" lIns="0" tIns="0" rIns="0" bIns="0" rtlCol="0"/>
          <a:lstStyle/>
          <a:p>
            <a:endParaRPr/>
          </a:p>
        </p:txBody>
      </p:sp>
      <p:sp>
        <p:nvSpPr>
          <p:cNvPr id="22" name="object 22"/>
          <p:cNvSpPr/>
          <p:nvPr/>
        </p:nvSpPr>
        <p:spPr>
          <a:xfrm>
            <a:off x="4395342" y="2653846"/>
            <a:ext cx="25765" cy="25218"/>
          </a:xfrm>
          <a:prstGeom prst="rect">
            <a:avLst/>
          </a:prstGeom>
          <a:blipFill>
            <a:blip r:embed="rId4" cstate="print"/>
            <a:stretch>
              <a:fillRect/>
            </a:stretch>
          </a:blipFill>
        </p:spPr>
        <p:txBody>
          <a:bodyPr wrap="square" lIns="0" tIns="0" rIns="0" bIns="0" rtlCol="0"/>
          <a:lstStyle/>
          <a:p>
            <a:endParaRPr/>
          </a:p>
        </p:txBody>
      </p:sp>
      <p:sp>
        <p:nvSpPr>
          <p:cNvPr id="23" name="object 23"/>
          <p:cNvSpPr/>
          <p:nvPr/>
        </p:nvSpPr>
        <p:spPr>
          <a:xfrm>
            <a:off x="4609084" y="2653846"/>
            <a:ext cx="25218" cy="25218"/>
          </a:xfrm>
          <a:prstGeom prst="rect">
            <a:avLst/>
          </a:prstGeom>
          <a:blipFill>
            <a:blip r:embed="rId5" cstate="print"/>
            <a:stretch>
              <a:fillRect/>
            </a:stretch>
          </a:blipFill>
        </p:spPr>
        <p:txBody>
          <a:bodyPr wrap="square" lIns="0" tIns="0" rIns="0" bIns="0" rtlCol="0"/>
          <a:lstStyle/>
          <a:p>
            <a:endParaRPr/>
          </a:p>
        </p:txBody>
      </p:sp>
      <p:sp>
        <p:nvSpPr>
          <p:cNvPr id="24" name="object 24"/>
          <p:cNvSpPr/>
          <p:nvPr/>
        </p:nvSpPr>
        <p:spPr>
          <a:xfrm>
            <a:off x="4844160" y="2653846"/>
            <a:ext cx="25218" cy="25218"/>
          </a:xfrm>
          <a:prstGeom prst="rect">
            <a:avLst/>
          </a:prstGeom>
          <a:blipFill>
            <a:blip r:embed="rId6" cstate="print"/>
            <a:stretch>
              <a:fillRect/>
            </a:stretch>
          </a:blipFill>
        </p:spPr>
        <p:txBody>
          <a:bodyPr wrap="square" lIns="0" tIns="0" rIns="0" bIns="0" rtlCol="0"/>
          <a:lstStyle/>
          <a:p>
            <a:endParaRPr/>
          </a:p>
        </p:txBody>
      </p:sp>
      <p:sp>
        <p:nvSpPr>
          <p:cNvPr id="25" name="object 25"/>
          <p:cNvSpPr/>
          <p:nvPr/>
        </p:nvSpPr>
        <p:spPr>
          <a:xfrm>
            <a:off x="5100828" y="2653846"/>
            <a:ext cx="25175" cy="25218"/>
          </a:xfrm>
          <a:prstGeom prst="rect">
            <a:avLst/>
          </a:prstGeom>
          <a:blipFill>
            <a:blip r:embed="rId10" cstate="print"/>
            <a:stretch>
              <a:fillRect/>
            </a:stretch>
          </a:blipFill>
        </p:spPr>
        <p:txBody>
          <a:bodyPr wrap="square" lIns="0" tIns="0" rIns="0" bIns="0" rtlCol="0"/>
          <a:lstStyle/>
          <a:p>
            <a:endParaRPr/>
          </a:p>
        </p:txBody>
      </p:sp>
      <p:sp>
        <p:nvSpPr>
          <p:cNvPr id="26" name="object 26"/>
          <p:cNvSpPr/>
          <p:nvPr/>
        </p:nvSpPr>
        <p:spPr>
          <a:xfrm>
            <a:off x="4216653" y="3194075"/>
            <a:ext cx="1347977" cy="775055"/>
          </a:xfrm>
          <a:prstGeom prst="rect">
            <a:avLst/>
          </a:prstGeom>
          <a:blipFill>
            <a:blip r:embed="rId11" cstate="print"/>
            <a:stretch>
              <a:fillRect/>
            </a:stretch>
          </a:blipFill>
        </p:spPr>
        <p:txBody>
          <a:bodyPr wrap="square" lIns="0" tIns="0" rIns="0" bIns="0" rtlCol="0"/>
          <a:lstStyle/>
          <a:p>
            <a:endParaRPr/>
          </a:p>
        </p:txBody>
      </p:sp>
      <p:sp>
        <p:nvSpPr>
          <p:cNvPr id="27" name="object 27"/>
          <p:cNvSpPr/>
          <p:nvPr/>
        </p:nvSpPr>
        <p:spPr>
          <a:xfrm>
            <a:off x="4399279" y="3200234"/>
            <a:ext cx="850607" cy="709079"/>
          </a:xfrm>
          <a:prstGeom prst="rect">
            <a:avLst/>
          </a:prstGeom>
          <a:blipFill>
            <a:blip r:embed="rId12" cstate="print"/>
            <a:stretch>
              <a:fillRect/>
            </a:stretch>
          </a:blipFill>
        </p:spPr>
        <p:txBody>
          <a:bodyPr wrap="square" lIns="0" tIns="0" rIns="0" bIns="0" rtlCol="0"/>
          <a:lstStyle/>
          <a:p>
            <a:endParaRPr/>
          </a:p>
        </p:txBody>
      </p:sp>
      <p:sp>
        <p:nvSpPr>
          <p:cNvPr id="28" name="object 28"/>
          <p:cNvSpPr/>
          <p:nvPr/>
        </p:nvSpPr>
        <p:spPr>
          <a:xfrm>
            <a:off x="4697857" y="3258184"/>
            <a:ext cx="81280" cy="12700"/>
          </a:xfrm>
          <a:custGeom>
            <a:avLst/>
            <a:gdLst/>
            <a:ahLst/>
            <a:cxnLst/>
            <a:rect l="l" t="t" r="r" b="b"/>
            <a:pathLst>
              <a:path w="81279" h="12700">
                <a:moveTo>
                  <a:pt x="80898" y="12700"/>
                </a:moveTo>
                <a:lnTo>
                  <a:pt x="21208" y="0"/>
                </a:lnTo>
                <a:lnTo>
                  <a:pt x="0" y="0"/>
                </a:lnTo>
              </a:path>
            </a:pathLst>
          </a:custGeom>
          <a:ln w="3524">
            <a:solidFill>
              <a:srgbClr val="000000"/>
            </a:solidFill>
          </a:ln>
        </p:spPr>
        <p:txBody>
          <a:bodyPr wrap="square" lIns="0" tIns="0" rIns="0" bIns="0" rtlCol="0"/>
          <a:lstStyle/>
          <a:p>
            <a:endParaRPr/>
          </a:p>
        </p:txBody>
      </p:sp>
      <p:sp>
        <p:nvSpPr>
          <p:cNvPr id="29" name="object 29"/>
          <p:cNvSpPr/>
          <p:nvPr/>
        </p:nvSpPr>
        <p:spPr>
          <a:xfrm>
            <a:off x="5196840" y="3624453"/>
            <a:ext cx="44450" cy="16510"/>
          </a:xfrm>
          <a:custGeom>
            <a:avLst/>
            <a:gdLst/>
            <a:ahLst/>
            <a:cxnLst/>
            <a:rect l="l" t="t" r="r" b="b"/>
            <a:pathLst>
              <a:path w="44450" h="16510">
                <a:moveTo>
                  <a:pt x="0" y="16256"/>
                </a:moveTo>
                <a:lnTo>
                  <a:pt x="22860" y="0"/>
                </a:lnTo>
                <a:lnTo>
                  <a:pt x="44069" y="0"/>
                </a:lnTo>
              </a:path>
            </a:pathLst>
          </a:custGeom>
          <a:ln w="3524">
            <a:solidFill>
              <a:srgbClr val="000000"/>
            </a:solidFill>
          </a:ln>
        </p:spPr>
        <p:txBody>
          <a:bodyPr wrap="square" lIns="0" tIns="0" rIns="0" bIns="0" rtlCol="0"/>
          <a:lstStyle/>
          <a:p>
            <a:endParaRPr/>
          </a:p>
        </p:txBody>
      </p:sp>
      <p:sp>
        <p:nvSpPr>
          <p:cNvPr id="30" name="object 30"/>
          <p:cNvSpPr/>
          <p:nvPr/>
        </p:nvSpPr>
        <p:spPr>
          <a:xfrm>
            <a:off x="4333747" y="3809542"/>
            <a:ext cx="1156970" cy="140970"/>
          </a:xfrm>
          <a:custGeom>
            <a:avLst/>
            <a:gdLst/>
            <a:ahLst/>
            <a:cxnLst/>
            <a:rect l="l" t="t" r="r" b="b"/>
            <a:pathLst>
              <a:path w="1156970" h="140970">
                <a:moveTo>
                  <a:pt x="0" y="140538"/>
                </a:moveTo>
                <a:lnTo>
                  <a:pt x="1156982" y="140538"/>
                </a:lnTo>
                <a:lnTo>
                  <a:pt x="1156982" y="0"/>
                </a:lnTo>
                <a:lnTo>
                  <a:pt x="0" y="0"/>
                </a:lnTo>
                <a:lnTo>
                  <a:pt x="0" y="140538"/>
                </a:lnTo>
                <a:close/>
              </a:path>
            </a:pathLst>
          </a:custGeom>
          <a:ln w="3524">
            <a:solidFill>
              <a:srgbClr val="4F81BC"/>
            </a:solidFill>
          </a:ln>
        </p:spPr>
        <p:txBody>
          <a:bodyPr wrap="square" lIns="0" tIns="0" rIns="0" bIns="0" rtlCol="0"/>
          <a:lstStyle/>
          <a:p>
            <a:endParaRPr/>
          </a:p>
        </p:txBody>
      </p:sp>
      <p:sp>
        <p:nvSpPr>
          <p:cNvPr id="31" name="object 31"/>
          <p:cNvSpPr/>
          <p:nvPr/>
        </p:nvSpPr>
        <p:spPr>
          <a:xfrm>
            <a:off x="4977257" y="3819960"/>
            <a:ext cx="25175" cy="71954"/>
          </a:xfrm>
          <a:prstGeom prst="rect">
            <a:avLst/>
          </a:prstGeom>
          <a:blipFill>
            <a:blip r:embed="rId13" cstate="print"/>
            <a:stretch>
              <a:fillRect/>
            </a:stretch>
          </a:blipFill>
        </p:spPr>
        <p:txBody>
          <a:bodyPr wrap="square" lIns="0" tIns="0" rIns="0" bIns="0" rtlCol="0"/>
          <a:lstStyle/>
          <a:p>
            <a:endParaRPr/>
          </a:p>
        </p:txBody>
      </p:sp>
      <p:sp>
        <p:nvSpPr>
          <p:cNvPr id="32" name="object 32"/>
          <p:cNvSpPr/>
          <p:nvPr/>
        </p:nvSpPr>
        <p:spPr>
          <a:xfrm>
            <a:off x="4398771" y="3819960"/>
            <a:ext cx="25218" cy="118817"/>
          </a:xfrm>
          <a:prstGeom prst="rect">
            <a:avLst/>
          </a:prstGeom>
          <a:blipFill>
            <a:blip r:embed="rId14" cstate="print"/>
            <a:stretch>
              <a:fillRect/>
            </a:stretch>
          </a:blipFill>
        </p:spPr>
        <p:txBody>
          <a:bodyPr wrap="square" lIns="0" tIns="0" rIns="0" bIns="0" rtlCol="0"/>
          <a:lstStyle/>
          <a:p>
            <a:endParaRPr/>
          </a:p>
        </p:txBody>
      </p:sp>
    </p:spTree>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object 2"/>
          <p:cNvSpPr txBox="1"/>
          <p:nvPr/>
        </p:nvSpPr>
        <p:spPr>
          <a:xfrm>
            <a:off x="1971801" y="779526"/>
            <a:ext cx="2171065" cy="163195"/>
          </a:xfrm>
          <a:prstGeom prst="rect">
            <a:avLst/>
          </a:prstGeom>
        </p:spPr>
        <p:txBody>
          <a:bodyPr vert="horz" wrap="square" lIns="0" tIns="0" rIns="0" bIns="0" rtlCol="0">
            <a:spAutoFit/>
          </a:bodyPr>
          <a:lstStyle/>
          <a:p>
            <a:pPr marL="12700">
              <a:lnSpc>
                <a:spcPct val="100000"/>
              </a:lnSpc>
            </a:pPr>
            <a:r>
              <a:rPr sz="450" b="1" spc="10" dirty="0">
                <a:latin typeface="Calibri"/>
                <a:cs typeface="Calibri"/>
              </a:rPr>
              <a:t>Soru</a:t>
            </a:r>
            <a:r>
              <a:rPr sz="450" b="1" spc="-40" dirty="0">
                <a:latin typeface="Calibri"/>
                <a:cs typeface="Calibri"/>
              </a:rPr>
              <a:t> </a:t>
            </a:r>
            <a:r>
              <a:rPr sz="450" b="1" spc="10" dirty="0">
                <a:latin typeface="Calibri"/>
                <a:cs typeface="Calibri"/>
              </a:rPr>
              <a:t>10</a:t>
            </a:r>
            <a:r>
              <a:rPr sz="450" b="1" spc="-40" dirty="0">
                <a:latin typeface="Calibri"/>
                <a:cs typeface="Calibri"/>
              </a:rPr>
              <a:t> </a:t>
            </a:r>
            <a:r>
              <a:rPr sz="450" b="1" spc="5" dirty="0">
                <a:latin typeface="Calibri"/>
                <a:cs typeface="Calibri"/>
              </a:rPr>
              <a:t>:</a:t>
            </a:r>
            <a:endParaRPr sz="450">
              <a:latin typeface="Calibri"/>
              <a:cs typeface="Calibri"/>
            </a:endParaRPr>
          </a:p>
          <a:p>
            <a:pPr marL="12700">
              <a:lnSpc>
                <a:spcPct val="100000"/>
              </a:lnSpc>
              <a:spcBef>
                <a:spcPts val="70"/>
              </a:spcBef>
            </a:pPr>
            <a:r>
              <a:rPr sz="450" spc="10" dirty="0">
                <a:latin typeface="Calibri"/>
                <a:cs typeface="Calibri"/>
              </a:rPr>
              <a:t>İBİTEM'de </a:t>
            </a:r>
            <a:r>
              <a:rPr sz="450" spc="5" dirty="0">
                <a:latin typeface="Calibri"/>
                <a:cs typeface="Calibri"/>
              </a:rPr>
              <a:t>yapılan </a:t>
            </a:r>
            <a:r>
              <a:rPr sz="450" spc="10" dirty="0">
                <a:latin typeface="Calibri"/>
                <a:cs typeface="Calibri"/>
              </a:rPr>
              <a:t>hizmetiçi eğitimlerde </a:t>
            </a:r>
            <a:r>
              <a:rPr sz="450" spc="5" dirty="0">
                <a:latin typeface="Calibri"/>
                <a:cs typeface="Calibri"/>
              </a:rPr>
              <a:t>İş Sağlığı </a:t>
            </a:r>
            <a:r>
              <a:rPr sz="450" spc="10" dirty="0">
                <a:latin typeface="Calibri"/>
                <a:cs typeface="Calibri"/>
              </a:rPr>
              <a:t>ve Güvenliği </a:t>
            </a:r>
            <a:r>
              <a:rPr sz="450" spc="5" dirty="0">
                <a:latin typeface="Calibri"/>
                <a:cs typeface="Calibri"/>
              </a:rPr>
              <a:t>kurallarına</a:t>
            </a:r>
            <a:r>
              <a:rPr sz="450" spc="50" dirty="0">
                <a:latin typeface="Calibri"/>
                <a:cs typeface="Calibri"/>
              </a:rPr>
              <a:t> </a:t>
            </a:r>
            <a:r>
              <a:rPr sz="450" spc="10" dirty="0">
                <a:latin typeface="Calibri"/>
                <a:cs typeface="Calibri"/>
              </a:rPr>
              <a:t>uyulmaktadır.</a:t>
            </a:r>
            <a:endParaRPr sz="450">
              <a:latin typeface="Calibri"/>
              <a:cs typeface="Calibri"/>
            </a:endParaRPr>
          </a:p>
        </p:txBody>
      </p:sp>
      <p:sp>
        <p:nvSpPr>
          <p:cNvPr id="3" name="object 3"/>
          <p:cNvSpPr txBox="1"/>
          <p:nvPr/>
        </p:nvSpPr>
        <p:spPr>
          <a:xfrm>
            <a:off x="1971801" y="1963928"/>
            <a:ext cx="2366010" cy="240665"/>
          </a:xfrm>
          <a:prstGeom prst="rect">
            <a:avLst/>
          </a:prstGeom>
        </p:spPr>
        <p:txBody>
          <a:bodyPr vert="horz" wrap="square" lIns="0" tIns="0" rIns="0" bIns="0" rtlCol="0">
            <a:spAutoFit/>
          </a:bodyPr>
          <a:lstStyle/>
          <a:p>
            <a:pPr marL="12700">
              <a:lnSpc>
                <a:spcPct val="100000"/>
              </a:lnSpc>
            </a:pPr>
            <a:r>
              <a:rPr sz="450" b="1" spc="10" dirty="0">
                <a:latin typeface="Calibri"/>
                <a:cs typeface="Calibri"/>
              </a:rPr>
              <a:t>Soru</a:t>
            </a:r>
            <a:r>
              <a:rPr sz="450" b="1" spc="-40" dirty="0">
                <a:latin typeface="Calibri"/>
                <a:cs typeface="Calibri"/>
              </a:rPr>
              <a:t> </a:t>
            </a:r>
            <a:r>
              <a:rPr sz="450" b="1" spc="10" dirty="0">
                <a:latin typeface="Calibri"/>
                <a:cs typeface="Calibri"/>
              </a:rPr>
              <a:t>11</a:t>
            </a:r>
            <a:r>
              <a:rPr sz="450" b="1" spc="-40" dirty="0">
                <a:latin typeface="Calibri"/>
                <a:cs typeface="Calibri"/>
              </a:rPr>
              <a:t> </a:t>
            </a:r>
            <a:r>
              <a:rPr sz="450" b="1" spc="5" dirty="0">
                <a:latin typeface="Calibri"/>
                <a:cs typeface="Calibri"/>
              </a:rPr>
              <a:t>:</a:t>
            </a:r>
            <a:endParaRPr sz="450">
              <a:latin typeface="Calibri"/>
              <a:cs typeface="Calibri"/>
            </a:endParaRPr>
          </a:p>
          <a:p>
            <a:pPr marL="12700" marR="5080">
              <a:lnSpc>
                <a:spcPct val="113300"/>
              </a:lnSpc>
            </a:pPr>
            <a:r>
              <a:rPr sz="450" spc="10" dirty="0">
                <a:latin typeface="Calibri"/>
                <a:cs typeface="Calibri"/>
              </a:rPr>
              <a:t>Hizmetiçi eğitimlerde verilen </a:t>
            </a:r>
            <a:r>
              <a:rPr sz="450" spc="5" dirty="0">
                <a:latin typeface="Calibri"/>
                <a:cs typeface="Calibri"/>
              </a:rPr>
              <a:t>bilgilerin, </a:t>
            </a:r>
            <a:r>
              <a:rPr sz="450" spc="10" dirty="0">
                <a:latin typeface="Calibri"/>
                <a:cs typeface="Calibri"/>
              </a:rPr>
              <a:t>eğitim </a:t>
            </a:r>
            <a:r>
              <a:rPr sz="450" spc="5" dirty="0">
                <a:latin typeface="Calibri"/>
                <a:cs typeface="Calibri"/>
              </a:rPr>
              <a:t>alan </a:t>
            </a:r>
            <a:r>
              <a:rPr sz="450" spc="10" dirty="0">
                <a:latin typeface="Calibri"/>
                <a:cs typeface="Calibri"/>
              </a:rPr>
              <a:t>personel </a:t>
            </a:r>
            <a:r>
              <a:rPr sz="450" spc="5" dirty="0">
                <a:latin typeface="Calibri"/>
                <a:cs typeface="Calibri"/>
              </a:rPr>
              <a:t>tarafından itfai olaylarda </a:t>
            </a:r>
            <a:r>
              <a:rPr sz="450" spc="10" dirty="0">
                <a:latin typeface="Calibri"/>
                <a:cs typeface="Calibri"/>
              </a:rPr>
              <a:t>uygulanıp  uygulanmadığı eğitmenler </a:t>
            </a:r>
            <a:r>
              <a:rPr sz="450" spc="5" dirty="0">
                <a:latin typeface="Calibri"/>
                <a:cs typeface="Calibri"/>
              </a:rPr>
              <a:t>tarafından</a:t>
            </a:r>
            <a:r>
              <a:rPr sz="450" spc="25" dirty="0">
                <a:latin typeface="Calibri"/>
                <a:cs typeface="Calibri"/>
              </a:rPr>
              <a:t> </a:t>
            </a:r>
            <a:r>
              <a:rPr sz="450" spc="10" dirty="0">
                <a:latin typeface="Calibri"/>
                <a:cs typeface="Calibri"/>
              </a:rPr>
              <a:t>gözlemlenmektedir.</a:t>
            </a:r>
            <a:endParaRPr sz="450">
              <a:latin typeface="Calibri"/>
              <a:cs typeface="Calibri"/>
            </a:endParaRPr>
          </a:p>
        </p:txBody>
      </p:sp>
      <p:sp>
        <p:nvSpPr>
          <p:cNvPr id="4" name="object 4"/>
          <p:cNvSpPr txBox="1"/>
          <p:nvPr/>
        </p:nvSpPr>
        <p:spPr>
          <a:xfrm>
            <a:off x="1971801" y="3262756"/>
            <a:ext cx="2276475" cy="240665"/>
          </a:xfrm>
          <a:prstGeom prst="rect">
            <a:avLst/>
          </a:prstGeom>
        </p:spPr>
        <p:txBody>
          <a:bodyPr vert="horz" wrap="square" lIns="0" tIns="0" rIns="0" bIns="0" rtlCol="0">
            <a:spAutoFit/>
          </a:bodyPr>
          <a:lstStyle/>
          <a:p>
            <a:pPr marL="12700">
              <a:lnSpc>
                <a:spcPct val="100000"/>
              </a:lnSpc>
            </a:pPr>
            <a:r>
              <a:rPr sz="450" b="1" spc="10" dirty="0">
                <a:latin typeface="Calibri"/>
                <a:cs typeface="Calibri"/>
              </a:rPr>
              <a:t>Soru</a:t>
            </a:r>
            <a:r>
              <a:rPr sz="450" b="1" spc="-40" dirty="0">
                <a:latin typeface="Calibri"/>
                <a:cs typeface="Calibri"/>
              </a:rPr>
              <a:t> </a:t>
            </a:r>
            <a:r>
              <a:rPr sz="450" b="1" spc="10" dirty="0">
                <a:latin typeface="Calibri"/>
                <a:cs typeface="Calibri"/>
              </a:rPr>
              <a:t>12</a:t>
            </a:r>
            <a:r>
              <a:rPr sz="450" b="1" spc="-40" dirty="0">
                <a:latin typeface="Calibri"/>
                <a:cs typeface="Calibri"/>
              </a:rPr>
              <a:t> </a:t>
            </a:r>
            <a:r>
              <a:rPr sz="450" b="1" spc="5" dirty="0">
                <a:latin typeface="Calibri"/>
                <a:cs typeface="Calibri"/>
              </a:rPr>
              <a:t>:</a:t>
            </a:r>
            <a:endParaRPr sz="450">
              <a:latin typeface="Calibri"/>
              <a:cs typeface="Calibri"/>
            </a:endParaRPr>
          </a:p>
          <a:p>
            <a:pPr marL="12700" marR="5080">
              <a:lnSpc>
                <a:spcPct val="113300"/>
              </a:lnSpc>
            </a:pPr>
            <a:r>
              <a:rPr sz="450" spc="10" dirty="0">
                <a:latin typeface="Calibri"/>
                <a:cs typeface="Calibri"/>
              </a:rPr>
              <a:t>İBİTEM'deki eğitmenlerin, periyodik </a:t>
            </a:r>
            <a:r>
              <a:rPr sz="450" spc="5" dirty="0">
                <a:latin typeface="Calibri"/>
                <a:cs typeface="Calibri"/>
              </a:rPr>
              <a:t>olarak </a:t>
            </a:r>
            <a:r>
              <a:rPr sz="450" spc="10" dirty="0">
                <a:latin typeface="Calibri"/>
                <a:cs typeface="Calibri"/>
              </a:rPr>
              <a:t>müdahele birimlerinde görev yapması, hizmetiçi  </a:t>
            </a:r>
            <a:r>
              <a:rPr sz="450" spc="5" dirty="0">
                <a:latin typeface="Calibri"/>
                <a:cs typeface="Calibri"/>
              </a:rPr>
              <a:t>eğitimlerin </a:t>
            </a:r>
            <a:r>
              <a:rPr sz="450" spc="10" dirty="0">
                <a:latin typeface="Calibri"/>
                <a:cs typeface="Calibri"/>
              </a:rPr>
              <a:t>daha </a:t>
            </a:r>
            <a:r>
              <a:rPr sz="450" spc="5" dirty="0">
                <a:latin typeface="Calibri"/>
                <a:cs typeface="Calibri"/>
              </a:rPr>
              <a:t>faydalı </a:t>
            </a:r>
            <a:r>
              <a:rPr sz="450" spc="10" dirty="0">
                <a:latin typeface="Calibri"/>
                <a:cs typeface="Calibri"/>
              </a:rPr>
              <a:t>olmasını</a:t>
            </a:r>
            <a:r>
              <a:rPr sz="450" spc="-25" dirty="0">
                <a:latin typeface="Calibri"/>
                <a:cs typeface="Calibri"/>
              </a:rPr>
              <a:t> </a:t>
            </a:r>
            <a:r>
              <a:rPr sz="450" spc="10" dirty="0">
                <a:latin typeface="Calibri"/>
                <a:cs typeface="Calibri"/>
              </a:rPr>
              <a:t>sağlamaktadır.</a:t>
            </a:r>
            <a:endParaRPr sz="450">
              <a:latin typeface="Calibri"/>
              <a:cs typeface="Calibri"/>
            </a:endParaRPr>
          </a:p>
        </p:txBody>
      </p:sp>
      <p:sp>
        <p:nvSpPr>
          <p:cNvPr id="5" name="object 5"/>
          <p:cNvSpPr txBox="1"/>
          <p:nvPr/>
        </p:nvSpPr>
        <p:spPr>
          <a:xfrm>
            <a:off x="1971801" y="4547489"/>
            <a:ext cx="2556510" cy="163195"/>
          </a:xfrm>
          <a:prstGeom prst="rect">
            <a:avLst/>
          </a:prstGeom>
        </p:spPr>
        <p:txBody>
          <a:bodyPr vert="horz" wrap="square" lIns="0" tIns="0" rIns="0" bIns="0" rtlCol="0">
            <a:spAutoFit/>
          </a:bodyPr>
          <a:lstStyle/>
          <a:p>
            <a:pPr marL="12700">
              <a:lnSpc>
                <a:spcPct val="100000"/>
              </a:lnSpc>
            </a:pPr>
            <a:r>
              <a:rPr sz="450" b="1" spc="10" dirty="0">
                <a:latin typeface="Calibri"/>
                <a:cs typeface="Calibri"/>
              </a:rPr>
              <a:t>Soru</a:t>
            </a:r>
            <a:r>
              <a:rPr sz="450" b="1" spc="-40" dirty="0">
                <a:latin typeface="Calibri"/>
                <a:cs typeface="Calibri"/>
              </a:rPr>
              <a:t> </a:t>
            </a:r>
            <a:r>
              <a:rPr sz="450" b="1" spc="10" dirty="0">
                <a:latin typeface="Calibri"/>
                <a:cs typeface="Calibri"/>
              </a:rPr>
              <a:t>13</a:t>
            </a:r>
            <a:r>
              <a:rPr sz="450" b="1" spc="-40" dirty="0">
                <a:latin typeface="Calibri"/>
                <a:cs typeface="Calibri"/>
              </a:rPr>
              <a:t> </a:t>
            </a:r>
            <a:r>
              <a:rPr sz="450" b="1" spc="5" dirty="0">
                <a:latin typeface="Calibri"/>
                <a:cs typeface="Calibri"/>
              </a:rPr>
              <a:t>:</a:t>
            </a:r>
            <a:endParaRPr sz="450">
              <a:latin typeface="Calibri"/>
              <a:cs typeface="Calibri"/>
            </a:endParaRPr>
          </a:p>
          <a:p>
            <a:pPr marL="12700">
              <a:lnSpc>
                <a:spcPct val="100000"/>
              </a:lnSpc>
              <a:spcBef>
                <a:spcPts val="70"/>
              </a:spcBef>
            </a:pPr>
            <a:r>
              <a:rPr sz="450" spc="10" dirty="0">
                <a:latin typeface="Calibri"/>
                <a:cs typeface="Calibri"/>
              </a:rPr>
              <a:t>İBİTEM'deki eğitmenlerin </a:t>
            </a:r>
            <a:r>
              <a:rPr sz="450" spc="5" dirty="0">
                <a:latin typeface="Calibri"/>
                <a:cs typeface="Calibri"/>
              </a:rPr>
              <a:t>branşlaştırılması </a:t>
            </a:r>
            <a:r>
              <a:rPr sz="450" spc="10" dirty="0">
                <a:latin typeface="Calibri"/>
                <a:cs typeface="Calibri"/>
              </a:rPr>
              <a:t>hizmetiçi </a:t>
            </a:r>
            <a:r>
              <a:rPr sz="450" spc="5" dirty="0">
                <a:latin typeface="Calibri"/>
                <a:cs typeface="Calibri"/>
              </a:rPr>
              <a:t>eğitimlerin kalitesini </a:t>
            </a:r>
            <a:r>
              <a:rPr sz="450" spc="10" dirty="0">
                <a:latin typeface="Calibri"/>
                <a:cs typeface="Calibri"/>
              </a:rPr>
              <a:t>olumlu yönde</a:t>
            </a:r>
            <a:r>
              <a:rPr sz="450" spc="114" dirty="0">
                <a:latin typeface="Calibri"/>
                <a:cs typeface="Calibri"/>
              </a:rPr>
              <a:t> </a:t>
            </a:r>
            <a:r>
              <a:rPr sz="450" spc="10" dirty="0">
                <a:latin typeface="Calibri"/>
                <a:cs typeface="Calibri"/>
              </a:rPr>
              <a:t>etkilemektedir.</a:t>
            </a:r>
            <a:endParaRPr sz="450">
              <a:latin typeface="Calibri"/>
              <a:cs typeface="Calibri"/>
            </a:endParaRPr>
          </a:p>
        </p:txBody>
      </p:sp>
      <p:sp>
        <p:nvSpPr>
          <p:cNvPr id="6" name="object 6"/>
          <p:cNvSpPr/>
          <p:nvPr/>
        </p:nvSpPr>
        <p:spPr>
          <a:xfrm>
            <a:off x="1973833" y="1805432"/>
            <a:ext cx="2225675" cy="0"/>
          </a:xfrm>
          <a:custGeom>
            <a:avLst/>
            <a:gdLst/>
            <a:ahLst/>
            <a:cxnLst/>
            <a:rect l="l" t="t" r="r" b="b"/>
            <a:pathLst>
              <a:path w="2225675">
                <a:moveTo>
                  <a:pt x="0" y="0"/>
                </a:moveTo>
                <a:lnTo>
                  <a:pt x="2225674" y="0"/>
                </a:lnTo>
              </a:path>
            </a:pathLst>
          </a:custGeom>
          <a:ln w="4571">
            <a:solidFill>
              <a:srgbClr val="000000"/>
            </a:solidFill>
          </a:ln>
        </p:spPr>
        <p:txBody>
          <a:bodyPr wrap="square" lIns="0" tIns="0" rIns="0" bIns="0" rtlCol="0"/>
          <a:lstStyle/>
          <a:p>
            <a:endParaRPr/>
          </a:p>
        </p:txBody>
      </p:sp>
      <p:graphicFrame>
        <p:nvGraphicFramePr>
          <p:cNvPr id="7" name="object 7"/>
          <p:cNvGraphicFramePr>
            <a:graphicFrameLocks noGrp="1"/>
          </p:cNvGraphicFramePr>
          <p:nvPr/>
        </p:nvGraphicFramePr>
        <p:xfrm>
          <a:off x="1969261" y="2269489"/>
          <a:ext cx="3591557" cy="832100"/>
        </p:xfrm>
        <a:graphic>
          <a:graphicData uri="http://schemas.openxmlformats.org/drawingml/2006/table">
            <a:tbl>
              <a:tblPr firstRow="1" bandRow="1">
                <a:tableStyleId>{2D5ABB26-0587-4C30-8999-92F81FD0307C}</a:tableStyleId>
              </a:tblPr>
              <a:tblGrid>
                <a:gridCol w="719708">
                  <a:extLst>
                    <a:ext uri="{9D8B030D-6E8A-4147-A177-3AD203B41FA5}">
                      <a16:colId xmlns:a16="http://schemas.microsoft.com/office/drawing/2014/main" xmlns="" val="20000"/>
                    </a:ext>
                  </a:extLst>
                </a:gridCol>
                <a:gridCol w="1066800">
                  <a:extLst>
                    <a:ext uri="{9D8B030D-6E8A-4147-A177-3AD203B41FA5}">
                      <a16:colId xmlns:a16="http://schemas.microsoft.com/office/drawing/2014/main" xmlns="" val="20001"/>
                    </a:ext>
                  </a:extLst>
                </a:gridCol>
                <a:gridCol w="444237">
                  <a:extLst>
                    <a:ext uri="{9D8B030D-6E8A-4147-A177-3AD203B41FA5}">
                      <a16:colId xmlns:a16="http://schemas.microsoft.com/office/drawing/2014/main" xmlns="" val="20002"/>
                    </a:ext>
                  </a:extLst>
                </a:gridCol>
                <a:gridCol w="1360812">
                  <a:extLst>
                    <a:ext uri="{9D8B030D-6E8A-4147-A177-3AD203B41FA5}">
                      <a16:colId xmlns:a16="http://schemas.microsoft.com/office/drawing/2014/main" xmlns="" val="20003"/>
                    </a:ext>
                  </a:extLst>
                </a:gridCol>
              </a:tblGrid>
              <a:tr h="137160">
                <a:tc>
                  <a:txBody>
                    <a:bodyPr/>
                    <a:lstStyle/>
                    <a:p>
                      <a:pPr>
                        <a:lnSpc>
                          <a:spcPct val="100000"/>
                        </a:lnSpc>
                        <a:spcBef>
                          <a:spcPts val="25"/>
                        </a:spcBef>
                      </a:pPr>
                      <a:endParaRPr sz="400">
                        <a:latin typeface="Times New Roman"/>
                        <a:cs typeface="Times New Roman"/>
                      </a:endParaRPr>
                    </a:p>
                    <a:p>
                      <a:pPr marL="10160">
                        <a:lnSpc>
                          <a:spcPct val="100000"/>
                        </a:lnSpc>
                      </a:pPr>
                      <a:r>
                        <a:rPr sz="450" b="1" spc="10" dirty="0">
                          <a:latin typeface="Calibri"/>
                          <a:cs typeface="Calibri"/>
                        </a:rPr>
                        <a:t>Cevaplar</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a:lnSpc>
                          <a:spcPct val="100000"/>
                        </a:lnSpc>
                        <a:spcBef>
                          <a:spcPts val="25"/>
                        </a:spcBef>
                      </a:pPr>
                      <a:endParaRPr sz="400">
                        <a:latin typeface="Times New Roman"/>
                        <a:cs typeface="Times New Roman"/>
                      </a:endParaRPr>
                    </a:p>
                    <a:p>
                      <a:pPr marL="10160">
                        <a:lnSpc>
                          <a:spcPct val="100000"/>
                        </a:lnSpc>
                      </a:pPr>
                      <a:r>
                        <a:rPr sz="450" b="1" spc="-5" dirty="0">
                          <a:latin typeface="Calibri"/>
                          <a:cs typeface="Calibri"/>
                        </a:rPr>
                        <a:t>Ce</a:t>
                      </a:r>
                      <a:r>
                        <a:rPr sz="450" b="1" dirty="0">
                          <a:latin typeface="Calibri"/>
                          <a:cs typeface="Calibri"/>
                        </a:rPr>
                        <a:t>vap Sayısı</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a:lnSpc>
                          <a:spcPct val="100000"/>
                        </a:lnSpc>
                        <a:spcBef>
                          <a:spcPts val="25"/>
                        </a:spcBef>
                      </a:pPr>
                      <a:endParaRPr sz="400">
                        <a:latin typeface="Times New Roman"/>
                        <a:cs typeface="Times New Roman"/>
                      </a:endParaRPr>
                    </a:p>
                    <a:p>
                      <a:pPr algn="ctr">
                        <a:lnSpc>
                          <a:spcPct val="100000"/>
                        </a:lnSpc>
                      </a:pPr>
                      <a:r>
                        <a:rPr sz="450" b="1" dirty="0">
                          <a:latin typeface="Calibri"/>
                          <a:cs typeface="Calibri"/>
                        </a:rPr>
                        <a:t>Y</a:t>
                      </a:r>
                      <a:r>
                        <a:rPr sz="450" b="1" spc="-10" dirty="0">
                          <a:latin typeface="Calibri"/>
                          <a:cs typeface="Calibri"/>
                        </a:rPr>
                        <a:t>ü</a:t>
                      </a:r>
                      <a:r>
                        <a:rPr sz="450" b="1" dirty="0">
                          <a:latin typeface="Calibri"/>
                          <a:cs typeface="Calibri"/>
                        </a:rPr>
                        <a:t>z</a:t>
                      </a:r>
                      <a:r>
                        <a:rPr sz="450" b="1" spc="-5" dirty="0">
                          <a:latin typeface="Calibri"/>
                          <a:cs typeface="Calibri"/>
                        </a:rPr>
                        <a:t>d</a:t>
                      </a:r>
                      <a:r>
                        <a:rPr sz="450" b="1" dirty="0">
                          <a:latin typeface="Calibri"/>
                          <a:cs typeface="Calibri"/>
                        </a:rPr>
                        <a:t>e</a:t>
                      </a:r>
                      <a:r>
                        <a:rPr sz="450" b="1" spc="5" dirty="0">
                          <a:latin typeface="Calibri"/>
                          <a:cs typeface="Calibri"/>
                        </a:rPr>
                        <a:t> </a:t>
                      </a:r>
                      <a:r>
                        <a:rPr sz="450" b="1" dirty="0">
                          <a:latin typeface="Calibri"/>
                          <a:cs typeface="Calibri"/>
                        </a:rPr>
                        <a:t>O</a:t>
                      </a:r>
                      <a:r>
                        <a:rPr sz="450" b="1" spc="-5" dirty="0">
                          <a:latin typeface="Calibri"/>
                          <a:cs typeface="Calibri"/>
                        </a:rPr>
                        <a:t>r</a:t>
                      </a:r>
                      <a:r>
                        <a:rPr sz="450" b="1" dirty="0">
                          <a:latin typeface="Calibri"/>
                          <a:cs typeface="Calibri"/>
                        </a:rPr>
                        <a:t>a</a:t>
                      </a:r>
                      <a:r>
                        <a:rPr sz="450" b="1" spc="-10" dirty="0">
                          <a:latin typeface="Calibri"/>
                          <a:cs typeface="Calibri"/>
                        </a:rPr>
                        <a:t>n</a:t>
                      </a:r>
                      <a:r>
                        <a:rPr sz="450" b="1" dirty="0">
                          <a:latin typeface="Calibri"/>
                          <a:cs typeface="Calibri"/>
                        </a:rPr>
                        <a:t>ı</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rowSpan="7">
                  <a:txBody>
                    <a:bodyPr/>
                    <a:lstStyle/>
                    <a:p>
                      <a:pPr marL="271780">
                        <a:lnSpc>
                          <a:spcPct val="100000"/>
                        </a:lnSpc>
                        <a:spcBef>
                          <a:spcPts val="180"/>
                        </a:spcBef>
                      </a:pPr>
                      <a:r>
                        <a:rPr sz="300" b="1" spc="15" dirty="0">
                          <a:latin typeface="Calibri"/>
                          <a:cs typeface="Calibri"/>
                        </a:rPr>
                        <a:t>20,00%</a:t>
                      </a:r>
                      <a:endParaRPr sz="300">
                        <a:latin typeface="Calibri"/>
                        <a:cs typeface="Calibri"/>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marR="200660" algn="r">
                        <a:lnSpc>
                          <a:spcPct val="100000"/>
                        </a:lnSpc>
                        <a:spcBef>
                          <a:spcPts val="175"/>
                        </a:spcBef>
                      </a:pPr>
                      <a:r>
                        <a:rPr sz="300" b="1" spc="-5" dirty="0">
                          <a:latin typeface="Calibri"/>
                          <a:cs typeface="Calibri"/>
                        </a:rPr>
                        <a:t>30,00%</a:t>
                      </a:r>
                      <a:endParaRPr sz="300">
                        <a:latin typeface="Calibri"/>
                        <a:cs typeface="Calibri"/>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marL="95885">
                        <a:lnSpc>
                          <a:spcPct val="100000"/>
                        </a:lnSpc>
                        <a:spcBef>
                          <a:spcPts val="215"/>
                        </a:spcBef>
                      </a:pPr>
                      <a:r>
                        <a:rPr sz="300" b="1" spc="15" dirty="0">
                          <a:latin typeface="Calibri"/>
                          <a:cs typeface="Calibri"/>
                        </a:rPr>
                        <a:t>17,50%</a:t>
                      </a:r>
                      <a:endParaRPr sz="300">
                        <a:latin typeface="Calibri"/>
                        <a:cs typeface="Calibri"/>
                      </a:endParaRPr>
                    </a:p>
                    <a:p>
                      <a:pPr marL="829310">
                        <a:lnSpc>
                          <a:spcPct val="100000"/>
                        </a:lnSpc>
                        <a:spcBef>
                          <a:spcPts val="190"/>
                        </a:spcBef>
                      </a:pPr>
                      <a:r>
                        <a:rPr sz="300" b="1" spc="10" dirty="0">
                          <a:latin typeface="Calibri"/>
                          <a:cs typeface="Calibri"/>
                        </a:rPr>
                        <a:t>00,00%</a:t>
                      </a:r>
                      <a:endParaRPr sz="300">
                        <a:latin typeface="Calibri"/>
                        <a:cs typeface="Calibri"/>
                      </a:endParaRPr>
                    </a:p>
                    <a:p>
                      <a:pPr marL="270510">
                        <a:lnSpc>
                          <a:spcPts val="325"/>
                        </a:lnSpc>
                        <a:spcBef>
                          <a:spcPts val="70"/>
                        </a:spcBef>
                      </a:pPr>
                      <a:r>
                        <a:rPr sz="300" b="1" spc="10" dirty="0">
                          <a:latin typeface="Calibri"/>
                          <a:cs typeface="Calibri"/>
                        </a:rPr>
                        <a:t>20,00%</a:t>
                      </a:r>
                      <a:endParaRPr sz="300">
                        <a:latin typeface="Calibri"/>
                        <a:cs typeface="Calibri"/>
                      </a:endParaRPr>
                    </a:p>
                    <a:p>
                      <a:pPr marL="220345">
                        <a:lnSpc>
                          <a:spcPts val="325"/>
                        </a:lnSpc>
                        <a:tabLst>
                          <a:tab pos="806450" algn="l"/>
                        </a:tabLst>
                      </a:pPr>
                      <a:r>
                        <a:rPr sz="300" b="1" spc="10" dirty="0">
                          <a:latin typeface="Calibri"/>
                          <a:cs typeface="Calibri"/>
                        </a:rPr>
                        <a:t>Kesinlikle</a:t>
                      </a:r>
                      <a:r>
                        <a:rPr sz="300" b="1" spc="20" dirty="0">
                          <a:latin typeface="Calibri"/>
                          <a:cs typeface="Calibri"/>
                        </a:rPr>
                        <a:t> </a:t>
                      </a:r>
                      <a:r>
                        <a:rPr sz="300" b="1" spc="10" dirty="0">
                          <a:latin typeface="Calibri"/>
                          <a:cs typeface="Calibri"/>
                        </a:rPr>
                        <a:t>Katılıyorum	Katılıyorum</a:t>
                      </a:r>
                      <a:endParaRPr sz="300">
                        <a:latin typeface="Calibri"/>
                        <a:cs typeface="Calibri"/>
                      </a:endParaRPr>
                    </a:p>
                    <a:p>
                      <a:pPr marL="220345" marR="303530">
                        <a:lnSpc>
                          <a:spcPts val="430"/>
                        </a:lnSpc>
                        <a:spcBef>
                          <a:spcPts val="20"/>
                        </a:spcBef>
                        <a:tabLst>
                          <a:tab pos="806450" algn="l"/>
                        </a:tabLst>
                      </a:pPr>
                      <a:r>
                        <a:rPr sz="300" b="1" dirty="0">
                          <a:latin typeface="Calibri"/>
                          <a:cs typeface="Calibri"/>
                        </a:rPr>
                        <a:t>Kararsızım	K</a:t>
                      </a:r>
                      <a:r>
                        <a:rPr sz="300" b="1" spc="-5" dirty="0">
                          <a:latin typeface="Calibri"/>
                          <a:cs typeface="Calibri"/>
                        </a:rPr>
                        <a:t>a</a:t>
                      </a:r>
                      <a:r>
                        <a:rPr sz="300" b="1" dirty="0">
                          <a:latin typeface="Calibri"/>
                          <a:cs typeface="Calibri"/>
                        </a:rPr>
                        <a:t>t</a:t>
                      </a:r>
                      <a:r>
                        <a:rPr sz="300" b="1" spc="-5" dirty="0">
                          <a:latin typeface="Calibri"/>
                          <a:cs typeface="Calibri"/>
                        </a:rPr>
                        <a:t>ı</a:t>
                      </a:r>
                      <a:r>
                        <a:rPr sz="300" b="1" dirty="0">
                          <a:latin typeface="Calibri"/>
                          <a:cs typeface="Calibri"/>
                        </a:rPr>
                        <a:t>lm</a:t>
                      </a:r>
                      <a:r>
                        <a:rPr sz="300" b="1" spc="-5" dirty="0">
                          <a:latin typeface="Calibri"/>
                          <a:cs typeface="Calibri"/>
                        </a:rPr>
                        <a:t>ı</a:t>
                      </a:r>
                      <a:r>
                        <a:rPr sz="300" b="1" dirty="0">
                          <a:latin typeface="Calibri"/>
                          <a:cs typeface="Calibri"/>
                        </a:rPr>
                        <a:t>y</a:t>
                      </a:r>
                      <a:r>
                        <a:rPr sz="300" b="1" spc="-5" dirty="0">
                          <a:latin typeface="Calibri"/>
                          <a:cs typeface="Calibri"/>
                        </a:rPr>
                        <a:t>o</a:t>
                      </a:r>
                      <a:r>
                        <a:rPr sz="300" b="1" dirty="0">
                          <a:latin typeface="Calibri"/>
                          <a:cs typeface="Calibri"/>
                        </a:rPr>
                        <a:t>r</a:t>
                      </a:r>
                      <a:r>
                        <a:rPr sz="300" b="1" spc="-5" dirty="0">
                          <a:latin typeface="Calibri"/>
                          <a:cs typeface="Calibri"/>
                        </a:rPr>
                        <a:t>u</a:t>
                      </a:r>
                      <a:r>
                        <a:rPr sz="300" b="1" dirty="0">
                          <a:latin typeface="Calibri"/>
                          <a:cs typeface="Calibri"/>
                        </a:rPr>
                        <a:t>m  </a:t>
                      </a:r>
                      <a:r>
                        <a:rPr sz="300" b="1" spc="10" dirty="0">
                          <a:latin typeface="Calibri"/>
                          <a:cs typeface="Calibri"/>
                        </a:rPr>
                        <a:t>Kesinlikle</a:t>
                      </a:r>
                      <a:r>
                        <a:rPr sz="300" b="1" spc="-15" dirty="0">
                          <a:latin typeface="Calibri"/>
                          <a:cs typeface="Calibri"/>
                        </a:rPr>
                        <a:t> </a:t>
                      </a:r>
                      <a:r>
                        <a:rPr sz="300" b="1" spc="10" dirty="0">
                          <a:latin typeface="Calibri"/>
                          <a:cs typeface="Calibri"/>
                        </a:rPr>
                        <a:t>Katılmıyorum</a:t>
                      </a:r>
                      <a:endParaRPr sz="300">
                        <a:latin typeface="Calibri"/>
                        <a:cs typeface="Calibri"/>
                      </a:endParaRPr>
                    </a:p>
                  </a:txBody>
                  <a:tcPr marL="0" marR="0" marT="0" marB="0">
                    <a:lnL w="3524">
                      <a:solidFill>
                        <a:srgbClr val="000000"/>
                      </a:solidFill>
                      <a:prstDash val="solid"/>
                    </a:lnL>
                    <a:lnR w="3524">
                      <a:solidFill>
                        <a:srgbClr val="000000"/>
                      </a:solidFill>
                      <a:prstDash val="solid"/>
                    </a:lnR>
                    <a:lnT w="3524">
                      <a:solidFill>
                        <a:srgbClr val="000000"/>
                      </a:solidFill>
                      <a:prstDash val="solid"/>
                    </a:lnT>
                    <a:lnB w="11160">
                      <a:solidFill>
                        <a:srgbClr val="000000"/>
                      </a:solidFill>
                      <a:prstDash val="solid"/>
                    </a:lnB>
                  </a:tcPr>
                </a:tc>
                <a:extLst>
                  <a:ext uri="{0D108BD9-81ED-4DB2-BD59-A6C34878D82A}">
                    <a16:rowId xmlns:a16="http://schemas.microsoft.com/office/drawing/2014/main" xmlns="" val="10000"/>
                  </a:ext>
                </a:extLst>
              </a:tr>
              <a:tr h="121919">
                <a:tc>
                  <a:txBody>
                    <a:bodyPr/>
                    <a:lstStyle/>
                    <a:p>
                      <a:pPr marL="10160">
                        <a:lnSpc>
                          <a:spcPct val="100000"/>
                        </a:lnSpc>
                        <a:spcBef>
                          <a:spcPts val="355"/>
                        </a:spcBef>
                      </a:pPr>
                      <a:r>
                        <a:rPr sz="450" spc="5" dirty="0">
                          <a:latin typeface="Calibri"/>
                          <a:cs typeface="Calibri"/>
                        </a:rPr>
                        <a:t>Kesinlikle</a:t>
                      </a:r>
                      <a:r>
                        <a:rPr sz="450" spc="-55" dirty="0">
                          <a:latin typeface="Calibri"/>
                          <a:cs typeface="Calibri"/>
                        </a:rPr>
                        <a:t> </a:t>
                      </a:r>
                      <a:r>
                        <a:rPr sz="450" spc="10" dirty="0">
                          <a:latin typeface="Calibri"/>
                          <a:cs typeface="Calibri"/>
                        </a:rPr>
                        <a:t>Katılıyorum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355"/>
                        </a:spcBef>
                      </a:pPr>
                      <a:r>
                        <a:rPr sz="450" dirty="0">
                          <a:latin typeface="Calibri"/>
                          <a:cs typeface="Calibri"/>
                        </a:rPr>
                        <a:t>0</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2540" algn="ctr">
                        <a:lnSpc>
                          <a:spcPct val="100000"/>
                        </a:lnSpc>
                        <a:spcBef>
                          <a:spcPts val="355"/>
                        </a:spcBef>
                      </a:pPr>
                      <a:r>
                        <a:rPr sz="450" spc="10" dirty="0">
                          <a:latin typeface="Calibri"/>
                          <a:cs typeface="Calibri"/>
                        </a:rPr>
                        <a:t>0.00%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3524">
                      <a:solidFill>
                        <a:srgbClr val="000000"/>
                      </a:solidFill>
                      <a:prstDash val="solid"/>
                    </a:lnL>
                    <a:lnR w="3524">
                      <a:solidFill>
                        <a:srgbClr val="000000"/>
                      </a:solidFill>
                      <a:prstDash val="solid"/>
                    </a:lnR>
                    <a:lnT w="3524">
                      <a:solidFill>
                        <a:srgbClr val="000000"/>
                      </a:solidFill>
                      <a:prstDash val="solid"/>
                    </a:lnT>
                    <a:lnB w="11160">
                      <a:solidFill>
                        <a:srgbClr val="000000"/>
                      </a:solidFill>
                      <a:prstDash val="solid"/>
                    </a:lnB>
                  </a:tcPr>
                </a:tc>
                <a:extLst>
                  <a:ext uri="{0D108BD9-81ED-4DB2-BD59-A6C34878D82A}">
                    <a16:rowId xmlns:a16="http://schemas.microsoft.com/office/drawing/2014/main" xmlns="" val="10001"/>
                  </a:ext>
                </a:extLst>
              </a:tr>
              <a:tr h="121919">
                <a:tc>
                  <a:txBody>
                    <a:bodyPr/>
                    <a:lstStyle/>
                    <a:p>
                      <a:pPr marL="10160">
                        <a:lnSpc>
                          <a:spcPct val="100000"/>
                        </a:lnSpc>
                        <a:spcBef>
                          <a:spcPts val="350"/>
                        </a:spcBef>
                      </a:pPr>
                      <a:r>
                        <a:rPr sz="450" spc="10" dirty="0">
                          <a:latin typeface="Calibri"/>
                          <a:cs typeface="Calibri"/>
                        </a:rPr>
                        <a:t>Katılıyorum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350"/>
                        </a:spcBef>
                      </a:pPr>
                      <a:r>
                        <a:rPr sz="450" dirty="0">
                          <a:latin typeface="Calibri"/>
                          <a:cs typeface="Calibri"/>
                        </a:rPr>
                        <a:t>8</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2540" algn="ctr">
                        <a:lnSpc>
                          <a:spcPct val="100000"/>
                        </a:lnSpc>
                        <a:spcBef>
                          <a:spcPts val="350"/>
                        </a:spcBef>
                      </a:pPr>
                      <a:r>
                        <a:rPr sz="450" spc="10" dirty="0">
                          <a:latin typeface="Calibri"/>
                          <a:cs typeface="Calibri"/>
                        </a:rPr>
                        <a:t>20.00%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3524">
                      <a:solidFill>
                        <a:srgbClr val="000000"/>
                      </a:solidFill>
                      <a:prstDash val="solid"/>
                    </a:lnL>
                    <a:lnR w="3524">
                      <a:solidFill>
                        <a:srgbClr val="000000"/>
                      </a:solidFill>
                      <a:prstDash val="solid"/>
                    </a:lnR>
                    <a:lnT w="3524">
                      <a:solidFill>
                        <a:srgbClr val="000000"/>
                      </a:solidFill>
                      <a:prstDash val="solid"/>
                    </a:lnT>
                    <a:lnB w="11160">
                      <a:solidFill>
                        <a:srgbClr val="000000"/>
                      </a:solidFill>
                      <a:prstDash val="solid"/>
                    </a:lnB>
                  </a:tcPr>
                </a:tc>
                <a:extLst>
                  <a:ext uri="{0D108BD9-81ED-4DB2-BD59-A6C34878D82A}">
                    <a16:rowId xmlns:a16="http://schemas.microsoft.com/office/drawing/2014/main" xmlns="" val="10002"/>
                  </a:ext>
                </a:extLst>
              </a:tr>
              <a:tr h="111252">
                <a:tc>
                  <a:txBody>
                    <a:bodyPr/>
                    <a:lstStyle/>
                    <a:p>
                      <a:pPr marL="10160">
                        <a:lnSpc>
                          <a:spcPct val="100000"/>
                        </a:lnSpc>
                        <a:spcBef>
                          <a:spcPts val="270"/>
                        </a:spcBef>
                      </a:pPr>
                      <a:r>
                        <a:rPr sz="450" spc="10" dirty="0">
                          <a:latin typeface="Calibri"/>
                          <a:cs typeface="Calibri"/>
                        </a:rPr>
                        <a:t>Kararsızım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270"/>
                        </a:spcBef>
                      </a:pPr>
                      <a:r>
                        <a:rPr sz="450" dirty="0">
                          <a:latin typeface="Calibri"/>
                          <a:cs typeface="Calibri"/>
                        </a:rPr>
                        <a:t>7</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2540" algn="ctr">
                        <a:lnSpc>
                          <a:spcPct val="100000"/>
                        </a:lnSpc>
                        <a:spcBef>
                          <a:spcPts val="270"/>
                        </a:spcBef>
                      </a:pPr>
                      <a:r>
                        <a:rPr sz="450" spc="10" dirty="0">
                          <a:latin typeface="Calibri"/>
                          <a:cs typeface="Calibri"/>
                        </a:rPr>
                        <a:t>17.50%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3524">
                      <a:solidFill>
                        <a:srgbClr val="000000"/>
                      </a:solidFill>
                      <a:prstDash val="solid"/>
                    </a:lnL>
                    <a:lnR w="3524">
                      <a:solidFill>
                        <a:srgbClr val="000000"/>
                      </a:solidFill>
                      <a:prstDash val="solid"/>
                    </a:lnR>
                    <a:lnT w="3524">
                      <a:solidFill>
                        <a:srgbClr val="000000"/>
                      </a:solidFill>
                      <a:prstDash val="solid"/>
                    </a:lnT>
                    <a:lnB w="11160">
                      <a:solidFill>
                        <a:srgbClr val="000000"/>
                      </a:solidFill>
                      <a:prstDash val="solid"/>
                    </a:lnB>
                  </a:tcPr>
                </a:tc>
                <a:extLst>
                  <a:ext uri="{0D108BD9-81ED-4DB2-BD59-A6C34878D82A}">
                    <a16:rowId xmlns:a16="http://schemas.microsoft.com/office/drawing/2014/main" xmlns="" val="10003"/>
                  </a:ext>
                </a:extLst>
              </a:tr>
              <a:tr h="111251">
                <a:tc>
                  <a:txBody>
                    <a:bodyPr/>
                    <a:lstStyle/>
                    <a:p>
                      <a:pPr marL="10160">
                        <a:lnSpc>
                          <a:spcPct val="100000"/>
                        </a:lnSpc>
                        <a:spcBef>
                          <a:spcPts val="270"/>
                        </a:spcBef>
                      </a:pPr>
                      <a:r>
                        <a:rPr sz="450" spc="10" dirty="0">
                          <a:latin typeface="Calibri"/>
                          <a:cs typeface="Calibri"/>
                        </a:rPr>
                        <a:t>Katılmıyorum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270"/>
                        </a:spcBef>
                      </a:pPr>
                      <a:r>
                        <a:rPr sz="450" spc="10" dirty="0">
                          <a:latin typeface="Calibri"/>
                          <a:cs typeface="Calibri"/>
                        </a:rPr>
                        <a:t>13</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2540" algn="ctr">
                        <a:lnSpc>
                          <a:spcPct val="100000"/>
                        </a:lnSpc>
                        <a:spcBef>
                          <a:spcPts val="270"/>
                        </a:spcBef>
                      </a:pPr>
                      <a:r>
                        <a:rPr sz="450" spc="10" dirty="0">
                          <a:latin typeface="Calibri"/>
                          <a:cs typeface="Calibri"/>
                        </a:rPr>
                        <a:t>32.50%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3524">
                      <a:solidFill>
                        <a:srgbClr val="000000"/>
                      </a:solidFill>
                      <a:prstDash val="solid"/>
                    </a:lnL>
                    <a:lnR w="3524">
                      <a:solidFill>
                        <a:srgbClr val="000000"/>
                      </a:solidFill>
                      <a:prstDash val="solid"/>
                    </a:lnR>
                    <a:lnT w="3524">
                      <a:solidFill>
                        <a:srgbClr val="000000"/>
                      </a:solidFill>
                      <a:prstDash val="solid"/>
                    </a:lnT>
                    <a:lnB w="11160">
                      <a:solidFill>
                        <a:srgbClr val="000000"/>
                      </a:solidFill>
                      <a:prstDash val="solid"/>
                    </a:lnB>
                  </a:tcPr>
                </a:tc>
                <a:extLst>
                  <a:ext uri="{0D108BD9-81ED-4DB2-BD59-A6C34878D82A}">
                    <a16:rowId xmlns:a16="http://schemas.microsoft.com/office/drawing/2014/main" xmlns="" val="10004"/>
                  </a:ext>
                </a:extLst>
              </a:tr>
              <a:tr h="111251">
                <a:tc>
                  <a:txBody>
                    <a:bodyPr/>
                    <a:lstStyle/>
                    <a:p>
                      <a:pPr marL="10160">
                        <a:lnSpc>
                          <a:spcPct val="100000"/>
                        </a:lnSpc>
                        <a:spcBef>
                          <a:spcPts val="270"/>
                        </a:spcBef>
                      </a:pPr>
                      <a:r>
                        <a:rPr sz="450" spc="5" dirty="0">
                          <a:latin typeface="Calibri"/>
                          <a:cs typeface="Calibri"/>
                        </a:rPr>
                        <a:t>Kesinlikle</a:t>
                      </a:r>
                      <a:r>
                        <a:rPr sz="450" spc="-40" dirty="0">
                          <a:latin typeface="Calibri"/>
                          <a:cs typeface="Calibri"/>
                        </a:rPr>
                        <a:t> </a:t>
                      </a:r>
                      <a:r>
                        <a:rPr sz="450" spc="10" dirty="0">
                          <a:latin typeface="Calibri"/>
                          <a:cs typeface="Calibri"/>
                        </a:rPr>
                        <a:t>Katılmıyorum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270"/>
                        </a:spcBef>
                      </a:pPr>
                      <a:r>
                        <a:rPr sz="450" spc="10" dirty="0">
                          <a:latin typeface="Calibri"/>
                          <a:cs typeface="Calibri"/>
                        </a:rPr>
                        <a:t>12</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2540" algn="ctr">
                        <a:lnSpc>
                          <a:spcPct val="100000"/>
                        </a:lnSpc>
                        <a:spcBef>
                          <a:spcPts val="270"/>
                        </a:spcBef>
                      </a:pPr>
                      <a:r>
                        <a:rPr sz="450" spc="10" dirty="0">
                          <a:latin typeface="Calibri"/>
                          <a:cs typeface="Calibri"/>
                        </a:rPr>
                        <a:t>30.00%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3524">
                      <a:solidFill>
                        <a:srgbClr val="000000"/>
                      </a:solidFill>
                      <a:prstDash val="solid"/>
                    </a:lnL>
                    <a:lnR w="3524">
                      <a:solidFill>
                        <a:srgbClr val="000000"/>
                      </a:solidFill>
                      <a:prstDash val="solid"/>
                    </a:lnR>
                    <a:lnT w="3524">
                      <a:solidFill>
                        <a:srgbClr val="000000"/>
                      </a:solidFill>
                      <a:prstDash val="solid"/>
                    </a:lnT>
                    <a:lnB w="11160">
                      <a:solidFill>
                        <a:srgbClr val="000000"/>
                      </a:solidFill>
                      <a:prstDash val="solid"/>
                    </a:lnB>
                  </a:tcPr>
                </a:tc>
                <a:extLst>
                  <a:ext uri="{0D108BD9-81ED-4DB2-BD59-A6C34878D82A}">
                    <a16:rowId xmlns:a16="http://schemas.microsoft.com/office/drawing/2014/main" xmlns="" val="10005"/>
                  </a:ext>
                </a:extLst>
              </a:tr>
              <a:tr h="117348">
                <a:tc>
                  <a:txBody>
                    <a:bodyPr/>
                    <a:lstStyle/>
                    <a:p>
                      <a:pPr marL="10160">
                        <a:lnSpc>
                          <a:spcPct val="100000"/>
                        </a:lnSpc>
                        <a:spcBef>
                          <a:spcPts val="315"/>
                        </a:spcBef>
                      </a:pPr>
                      <a:r>
                        <a:rPr sz="450" b="1" spc="10" dirty="0">
                          <a:latin typeface="Calibri"/>
                          <a:cs typeface="Calibri"/>
                        </a:rPr>
                        <a:t>Toplam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315"/>
                        </a:spcBef>
                      </a:pPr>
                      <a:r>
                        <a:rPr sz="450" b="1" spc="10" dirty="0">
                          <a:latin typeface="Calibri"/>
                          <a:cs typeface="Calibri"/>
                        </a:rPr>
                        <a:t>40</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4445" algn="ctr">
                        <a:lnSpc>
                          <a:spcPct val="100000"/>
                        </a:lnSpc>
                        <a:spcBef>
                          <a:spcPts val="315"/>
                        </a:spcBef>
                      </a:pPr>
                      <a:r>
                        <a:rPr sz="450" b="1" spc="10" dirty="0">
                          <a:latin typeface="Calibri"/>
                          <a:cs typeface="Calibri"/>
                        </a:rPr>
                        <a:t>100.00%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3524">
                      <a:solidFill>
                        <a:srgbClr val="000000"/>
                      </a:solidFill>
                      <a:prstDash val="solid"/>
                    </a:lnL>
                    <a:lnR w="3524">
                      <a:solidFill>
                        <a:srgbClr val="000000"/>
                      </a:solidFill>
                      <a:prstDash val="solid"/>
                    </a:lnR>
                    <a:lnT w="3524">
                      <a:solidFill>
                        <a:srgbClr val="000000"/>
                      </a:solidFill>
                      <a:prstDash val="solid"/>
                    </a:lnT>
                    <a:lnB w="11160">
                      <a:solidFill>
                        <a:srgbClr val="000000"/>
                      </a:solidFill>
                      <a:prstDash val="solid"/>
                    </a:lnB>
                  </a:tcPr>
                </a:tc>
                <a:extLst>
                  <a:ext uri="{0D108BD9-81ED-4DB2-BD59-A6C34878D82A}">
                    <a16:rowId xmlns:a16="http://schemas.microsoft.com/office/drawing/2014/main" xmlns="" val="10006"/>
                  </a:ext>
                </a:extLst>
              </a:tr>
            </a:tbl>
          </a:graphicData>
        </a:graphic>
      </p:graphicFrame>
      <p:graphicFrame>
        <p:nvGraphicFramePr>
          <p:cNvPr id="8" name="object 8"/>
          <p:cNvGraphicFramePr>
            <a:graphicFrameLocks noGrp="1"/>
          </p:cNvGraphicFramePr>
          <p:nvPr/>
        </p:nvGraphicFramePr>
        <p:xfrm>
          <a:off x="1969261" y="3566333"/>
          <a:ext cx="3587367" cy="814900"/>
        </p:xfrm>
        <a:graphic>
          <a:graphicData uri="http://schemas.openxmlformats.org/drawingml/2006/table">
            <a:tbl>
              <a:tblPr firstRow="1" bandRow="1">
                <a:tableStyleId>{2D5ABB26-0587-4C30-8999-92F81FD0307C}</a:tableStyleId>
              </a:tblPr>
              <a:tblGrid>
                <a:gridCol w="719708">
                  <a:extLst>
                    <a:ext uri="{9D8B030D-6E8A-4147-A177-3AD203B41FA5}">
                      <a16:colId xmlns:a16="http://schemas.microsoft.com/office/drawing/2014/main" xmlns="" val="20000"/>
                    </a:ext>
                  </a:extLst>
                </a:gridCol>
                <a:gridCol w="1066800">
                  <a:extLst>
                    <a:ext uri="{9D8B030D-6E8A-4147-A177-3AD203B41FA5}">
                      <a16:colId xmlns:a16="http://schemas.microsoft.com/office/drawing/2014/main" xmlns="" val="20001"/>
                    </a:ext>
                  </a:extLst>
                </a:gridCol>
                <a:gridCol w="447730">
                  <a:extLst>
                    <a:ext uri="{9D8B030D-6E8A-4147-A177-3AD203B41FA5}">
                      <a16:colId xmlns:a16="http://schemas.microsoft.com/office/drawing/2014/main" xmlns="" val="20002"/>
                    </a:ext>
                  </a:extLst>
                </a:gridCol>
                <a:gridCol w="1353129">
                  <a:extLst>
                    <a:ext uri="{9D8B030D-6E8A-4147-A177-3AD203B41FA5}">
                      <a16:colId xmlns:a16="http://schemas.microsoft.com/office/drawing/2014/main" xmlns="" val="20003"/>
                    </a:ext>
                  </a:extLst>
                </a:gridCol>
              </a:tblGrid>
              <a:tr h="137160">
                <a:tc>
                  <a:txBody>
                    <a:bodyPr/>
                    <a:lstStyle/>
                    <a:p>
                      <a:pPr>
                        <a:lnSpc>
                          <a:spcPct val="100000"/>
                        </a:lnSpc>
                        <a:spcBef>
                          <a:spcPts val="25"/>
                        </a:spcBef>
                      </a:pPr>
                      <a:endParaRPr sz="400">
                        <a:latin typeface="Times New Roman"/>
                        <a:cs typeface="Times New Roman"/>
                      </a:endParaRPr>
                    </a:p>
                    <a:p>
                      <a:pPr marL="10160">
                        <a:lnSpc>
                          <a:spcPct val="100000"/>
                        </a:lnSpc>
                      </a:pPr>
                      <a:r>
                        <a:rPr sz="450" b="1" spc="10" dirty="0">
                          <a:latin typeface="Calibri"/>
                          <a:cs typeface="Calibri"/>
                        </a:rPr>
                        <a:t>Cevaplar</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a:lnSpc>
                          <a:spcPct val="100000"/>
                        </a:lnSpc>
                        <a:spcBef>
                          <a:spcPts val="25"/>
                        </a:spcBef>
                      </a:pPr>
                      <a:endParaRPr sz="400">
                        <a:latin typeface="Times New Roman"/>
                        <a:cs typeface="Times New Roman"/>
                      </a:endParaRPr>
                    </a:p>
                    <a:p>
                      <a:pPr marL="10160">
                        <a:lnSpc>
                          <a:spcPct val="100000"/>
                        </a:lnSpc>
                      </a:pPr>
                      <a:r>
                        <a:rPr sz="450" b="1" spc="-5" dirty="0">
                          <a:latin typeface="Calibri"/>
                          <a:cs typeface="Calibri"/>
                        </a:rPr>
                        <a:t>Ce</a:t>
                      </a:r>
                      <a:r>
                        <a:rPr sz="450" b="1" dirty="0">
                          <a:latin typeface="Calibri"/>
                          <a:cs typeface="Calibri"/>
                        </a:rPr>
                        <a:t>vap Sayısı</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a:lnSpc>
                          <a:spcPct val="100000"/>
                        </a:lnSpc>
                        <a:spcBef>
                          <a:spcPts val="25"/>
                        </a:spcBef>
                      </a:pPr>
                      <a:endParaRPr sz="400">
                        <a:latin typeface="Times New Roman"/>
                        <a:cs typeface="Times New Roman"/>
                      </a:endParaRPr>
                    </a:p>
                    <a:p>
                      <a:pPr marL="635" algn="ctr">
                        <a:lnSpc>
                          <a:spcPct val="100000"/>
                        </a:lnSpc>
                      </a:pPr>
                      <a:r>
                        <a:rPr sz="450" b="1" dirty="0">
                          <a:latin typeface="Calibri"/>
                          <a:cs typeface="Calibri"/>
                        </a:rPr>
                        <a:t>Y</a:t>
                      </a:r>
                      <a:r>
                        <a:rPr sz="450" b="1" spc="-10" dirty="0">
                          <a:latin typeface="Calibri"/>
                          <a:cs typeface="Calibri"/>
                        </a:rPr>
                        <a:t>ü</a:t>
                      </a:r>
                      <a:r>
                        <a:rPr sz="450" b="1" dirty="0">
                          <a:latin typeface="Calibri"/>
                          <a:cs typeface="Calibri"/>
                        </a:rPr>
                        <a:t>z</a:t>
                      </a:r>
                      <a:r>
                        <a:rPr sz="450" b="1" spc="-5" dirty="0">
                          <a:latin typeface="Calibri"/>
                          <a:cs typeface="Calibri"/>
                        </a:rPr>
                        <a:t>d</a:t>
                      </a:r>
                      <a:r>
                        <a:rPr sz="450" b="1" dirty="0">
                          <a:latin typeface="Calibri"/>
                          <a:cs typeface="Calibri"/>
                        </a:rPr>
                        <a:t>e</a:t>
                      </a:r>
                      <a:r>
                        <a:rPr sz="450" b="1" spc="5" dirty="0">
                          <a:latin typeface="Calibri"/>
                          <a:cs typeface="Calibri"/>
                        </a:rPr>
                        <a:t> </a:t>
                      </a:r>
                      <a:r>
                        <a:rPr sz="450" b="1" dirty="0">
                          <a:latin typeface="Calibri"/>
                          <a:cs typeface="Calibri"/>
                        </a:rPr>
                        <a:t>O</a:t>
                      </a:r>
                      <a:r>
                        <a:rPr sz="450" b="1" spc="-5" dirty="0">
                          <a:latin typeface="Calibri"/>
                          <a:cs typeface="Calibri"/>
                        </a:rPr>
                        <a:t>r</a:t>
                      </a:r>
                      <a:r>
                        <a:rPr sz="450" b="1" dirty="0">
                          <a:latin typeface="Calibri"/>
                          <a:cs typeface="Calibri"/>
                        </a:rPr>
                        <a:t>a</a:t>
                      </a:r>
                      <a:r>
                        <a:rPr sz="450" b="1" spc="-10" dirty="0">
                          <a:latin typeface="Calibri"/>
                          <a:cs typeface="Calibri"/>
                        </a:rPr>
                        <a:t>n</a:t>
                      </a:r>
                      <a:r>
                        <a:rPr sz="450" b="1" dirty="0">
                          <a:latin typeface="Calibri"/>
                          <a:cs typeface="Calibri"/>
                        </a:rPr>
                        <a:t>ı</a:t>
                      </a:r>
                      <a:endParaRPr sz="450">
                        <a:latin typeface="Calibri"/>
                        <a:cs typeface="Calibri"/>
                      </a:endParaRPr>
                    </a:p>
                  </a:txBody>
                  <a:tcPr marL="0" marR="0" marT="0" marB="0">
                    <a:lnL w="4572">
                      <a:solidFill>
                        <a:srgbClr val="000000"/>
                      </a:solidFill>
                      <a:prstDash val="solid"/>
                    </a:lnL>
                    <a:lnR w="21701">
                      <a:solidFill>
                        <a:srgbClr val="000000"/>
                      </a:solidFill>
                      <a:prstDash val="solid"/>
                    </a:lnR>
                    <a:lnT w="4571">
                      <a:solidFill>
                        <a:srgbClr val="000000"/>
                      </a:solidFill>
                      <a:prstDash val="solid"/>
                    </a:lnT>
                    <a:lnB w="4571">
                      <a:solidFill>
                        <a:srgbClr val="000000"/>
                      </a:solidFill>
                      <a:prstDash val="solid"/>
                    </a:lnB>
                  </a:tcPr>
                </a:tc>
                <a:tc rowSpan="7">
                  <a:txBody>
                    <a:bodyPr/>
                    <a:lstStyle/>
                    <a:p>
                      <a:pPr>
                        <a:lnSpc>
                          <a:spcPct val="100000"/>
                        </a:lnSpc>
                        <a:spcBef>
                          <a:spcPts val="40"/>
                        </a:spcBef>
                      </a:pPr>
                      <a:endParaRPr sz="300">
                        <a:latin typeface="Times New Roman"/>
                        <a:cs typeface="Times New Roman"/>
                      </a:endParaRPr>
                    </a:p>
                    <a:p>
                      <a:pPr marR="26034" algn="ctr">
                        <a:lnSpc>
                          <a:spcPct val="100000"/>
                        </a:lnSpc>
                        <a:spcBef>
                          <a:spcPts val="5"/>
                        </a:spcBef>
                        <a:tabLst>
                          <a:tab pos="409575" algn="l"/>
                        </a:tabLst>
                      </a:pPr>
                      <a:r>
                        <a:rPr sz="300" b="1" spc="15" dirty="0">
                          <a:latin typeface="Calibri"/>
                          <a:cs typeface="Calibri"/>
                        </a:rPr>
                        <a:t>15,00%	15,00%</a:t>
                      </a:r>
                      <a:endParaRPr sz="300">
                        <a:latin typeface="Calibri"/>
                        <a:cs typeface="Calibri"/>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marR="161290" algn="r">
                        <a:lnSpc>
                          <a:spcPct val="100000"/>
                        </a:lnSpc>
                        <a:spcBef>
                          <a:spcPts val="235"/>
                        </a:spcBef>
                      </a:pPr>
                      <a:r>
                        <a:rPr sz="300" b="1" spc="-5" dirty="0">
                          <a:latin typeface="Calibri"/>
                          <a:cs typeface="Calibri"/>
                        </a:rPr>
                        <a:t>12,50%</a:t>
                      </a:r>
                      <a:endParaRPr sz="300">
                        <a:latin typeface="Calibri"/>
                        <a:cs typeface="Calibri"/>
                      </a:endParaRPr>
                    </a:p>
                    <a:p>
                      <a:pPr>
                        <a:lnSpc>
                          <a:spcPct val="100000"/>
                        </a:lnSpc>
                      </a:pPr>
                      <a:endParaRPr sz="300">
                        <a:latin typeface="Times New Roman"/>
                        <a:cs typeface="Times New Roman"/>
                      </a:endParaRPr>
                    </a:p>
                    <a:p>
                      <a:pPr marL="59055">
                        <a:lnSpc>
                          <a:spcPct val="100000"/>
                        </a:lnSpc>
                        <a:spcBef>
                          <a:spcPts val="209"/>
                        </a:spcBef>
                      </a:pPr>
                      <a:r>
                        <a:rPr sz="300" b="1" spc="15" dirty="0">
                          <a:latin typeface="Calibri"/>
                          <a:cs typeface="Calibri"/>
                        </a:rPr>
                        <a:t>35,00%</a:t>
                      </a:r>
                      <a:endParaRPr sz="300">
                        <a:latin typeface="Calibri"/>
                        <a:cs typeface="Calibri"/>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a:lnSpc>
                          <a:spcPct val="100000"/>
                        </a:lnSpc>
                        <a:spcBef>
                          <a:spcPts val="10"/>
                        </a:spcBef>
                      </a:pPr>
                      <a:endParaRPr sz="250">
                        <a:latin typeface="Times New Roman"/>
                        <a:cs typeface="Times New Roman"/>
                      </a:endParaRPr>
                    </a:p>
                    <a:p>
                      <a:pPr marL="890905">
                        <a:lnSpc>
                          <a:spcPts val="340"/>
                        </a:lnSpc>
                      </a:pPr>
                      <a:r>
                        <a:rPr sz="300" b="1" spc="10" dirty="0">
                          <a:latin typeface="Calibri"/>
                          <a:cs typeface="Calibri"/>
                        </a:rPr>
                        <a:t>22,50%</a:t>
                      </a:r>
                      <a:endParaRPr sz="300">
                        <a:latin typeface="Calibri"/>
                        <a:cs typeface="Calibri"/>
                      </a:endParaRPr>
                    </a:p>
                    <a:p>
                      <a:pPr marR="149860" algn="ctr">
                        <a:lnSpc>
                          <a:spcPts val="340"/>
                        </a:lnSpc>
                        <a:tabLst>
                          <a:tab pos="568325" algn="l"/>
                        </a:tabLst>
                      </a:pPr>
                      <a:r>
                        <a:rPr sz="300" b="1" spc="10" dirty="0">
                          <a:latin typeface="Calibri"/>
                          <a:cs typeface="Calibri"/>
                        </a:rPr>
                        <a:t>Kesinlikle Katılıyorum	Katılıyorum</a:t>
                      </a:r>
                      <a:endParaRPr sz="300">
                        <a:latin typeface="Calibri"/>
                        <a:cs typeface="Calibri"/>
                      </a:endParaRPr>
                    </a:p>
                    <a:p>
                      <a:pPr marR="115570" algn="ctr">
                        <a:lnSpc>
                          <a:spcPct val="100000"/>
                        </a:lnSpc>
                        <a:spcBef>
                          <a:spcPts val="130"/>
                        </a:spcBef>
                        <a:tabLst>
                          <a:tab pos="568325" algn="l"/>
                        </a:tabLst>
                      </a:pPr>
                      <a:r>
                        <a:rPr sz="300" b="1" spc="10" dirty="0">
                          <a:latin typeface="Calibri"/>
                          <a:cs typeface="Calibri"/>
                        </a:rPr>
                        <a:t>Kararsızım	Katılmıyorum</a:t>
                      </a:r>
                      <a:endParaRPr sz="300">
                        <a:latin typeface="Calibri"/>
                        <a:cs typeface="Calibri"/>
                      </a:endParaRPr>
                    </a:p>
                  </a:txBody>
                  <a:tcPr marL="0" marR="0" marT="0" marB="0">
                    <a:lnL w="21701">
                      <a:solidFill>
                        <a:srgbClr val="000000"/>
                      </a:solidFill>
                      <a:prstDash val="solid"/>
                    </a:lnL>
                    <a:lnR w="3524">
                      <a:solidFill>
                        <a:srgbClr val="000000"/>
                      </a:solidFill>
                      <a:prstDash val="solid"/>
                    </a:lnR>
                    <a:lnT w="8543">
                      <a:solidFill>
                        <a:srgbClr val="000000"/>
                      </a:solidFill>
                      <a:prstDash val="solid"/>
                    </a:lnT>
                    <a:lnB w="3524">
                      <a:solidFill>
                        <a:srgbClr val="000000"/>
                      </a:solidFill>
                      <a:prstDash val="solid"/>
                    </a:lnB>
                  </a:tcPr>
                </a:tc>
                <a:extLst>
                  <a:ext uri="{0D108BD9-81ED-4DB2-BD59-A6C34878D82A}">
                    <a16:rowId xmlns:a16="http://schemas.microsoft.com/office/drawing/2014/main" xmlns="" val="10000"/>
                  </a:ext>
                </a:extLst>
              </a:tr>
              <a:tr h="114300">
                <a:tc>
                  <a:txBody>
                    <a:bodyPr/>
                    <a:lstStyle/>
                    <a:p>
                      <a:pPr marL="10160">
                        <a:lnSpc>
                          <a:spcPct val="100000"/>
                        </a:lnSpc>
                        <a:spcBef>
                          <a:spcPts val="295"/>
                        </a:spcBef>
                      </a:pPr>
                      <a:r>
                        <a:rPr sz="450" spc="5" dirty="0">
                          <a:latin typeface="Calibri"/>
                          <a:cs typeface="Calibri"/>
                        </a:rPr>
                        <a:t>Kesinlikle</a:t>
                      </a:r>
                      <a:r>
                        <a:rPr sz="450" spc="-55" dirty="0">
                          <a:latin typeface="Calibri"/>
                          <a:cs typeface="Calibri"/>
                        </a:rPr>
                        <a:t> </a:t>
                      </a:r>
                      <a:r>
                        <a:rPr sz="450" spc="10" dirty="0">
                          <a:latin typeface="Calibri"/>
                          <a:cs typeface="Calibri"/>
                        </a:rPr>
                        <a:t>Katılıyorum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10160">
                        <a:lnSpc>
                          <a:spcPct val="100000"/>
                        </a:lnSpc>
                        <a:spcBef>
                          <a:spcPts val="295"/>
                        </a:spcBef>
                      </a:pPr>
                      <a:r>
                        <a:rPr sz="450" dirty="0">
                          <a:latin typeface="Calibri"/>
                          <a:cs typeface="Calibri"/>
                        </a:rPr>
                        <a:t>9</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8255" algn="ctr">
                        <a:lnSpc>
                          <a:spcPct val="100000"/>
                        </a:lnSpc>
                        <a:spcBef>
                          <a:spcPts val="295"/>
                        </a:spcBef>
                      </a:pPr>
                      <a:r>
                        <a:rPr sz="450" spc="10" dirty="0">
                          <a:latin typeface="Calibri"/>
                          <a:cs typeface="Calibri"/>
                        </a:rPr>
                        <a:t>22.50%</a:t>
                      </a:r>
                      <a:endParaRPr sz="450">
                        <a:latin typeface="Calibri"/>
                        <a:cs typeface="Calibri"/>
                      </a:endParaRPr>
                    </a:p>
                  </a:txBody>
                  <a:tcPr marL="0" marR="0" marT="0" marB="0">
                    <a:lnL w="4572">
                      <a:solidFill>
                        <a:srgbClr val="000000"/>
                      </a:solidFill>
                      <a:prstDash val="solid"/>
                    </a:lnL>
                    <a:lnR w="21701">
                      <a:solidFill>
                        <a:srgbClr val="000000"/>
                      </a:solidFill>
                      <a:prstDash val="solid"/>
                    </a:lnR>
                    <a:lnT w="4571">
                      <a:solidFill>
                        <a:srgbClr val="000000"/>
                      </a:solidFill>
                      <a:prstDash val="solid"/>
                    </a:lnT>
                    <a:lnB w="4571">
                      <a:solidFill>
                        <a:srgbClr val="000000"/>
                      </a:solidFill>
                      <a:prstDash val="solid"/>
                    </a:lnB>
                  </a:tcPr>
                </a:tc>
                <a:tc vMerge="1">
                  <a:txBody>
                    <a:bodyPr/>
                    <a:lstStyle/>
                    <a:p>
                      <a:endParaRPr/>
                    </a:p>
                  </a:txBody>
                  <a:tcPr marL="0" marR="0" marT="0" marB="0">
                    <a:lnL w="21701">
                      <a:solidFill>
                        <a:srgbClr val="000000"/>
                      </a:solidFill>
                      <a:prstDash val="solid"/>
                    </a:lnL>
                    <a:lnR w="3524">
                      <a:solidFill>
                        <a:srgbClr val="000000"/>
                      </a:solidFill>
                      <a:prstDash val="solid"/>
                    </a:lnR>
                    <a:lnT w="8543">
                      <a:solidFill>
                        <a:srgbClr val="000000"/>
                      </a:solidFill>
                      <a:prstDash val="solid"/>
                    </a:lnT>
                    <a:lnB w="3524">
                      <a:solidFill>
                        <a:srgbClr val="000000"/>
                      </a:solidFill>
                      <a:prstDash val="solid"/>
                    </a:lnB>
                  </a:tcPr>
                </a:tc>
                <a:extLst>
                  <a:ext uri="{0D108BD9-81ED-4DB2-BD59-A6C34878D82A}">
                    <a16:rowId xmlns:a16="http://schemas.microsoft.com/office/drawing/2014/main" xmlns="" val="10001"/>
                  </a:ext>
                </a:extLst>
              </a:tr>
              <a:tr h="117347">
                <a:tc>
                  <a:txBody>
                    <a:bodyPr/>
                    <a:lstStyle/>
                    <a:p>
                      <a:pPr marL="10160">
                        <a:lnSpc>
                          <a:spcPct val="100000"/>
                        </a:lnSpc>
                        <a:spcBef>
                          <a:spcPts val="315"/>
                        </a:spcBef>
                      </a:pPr>
                      <a:r>
                        <a:rPr sz="450" spc="10" dirty="0">
                          <a:latin typeface="Calibri"/>
                          <a:cs typeface="Calibri"/>
                        </a:rPr>
                        <a:t>Katılıyorum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2">
                      <a:solidFill>
                        <a:srgbClr val="000000"/>
                      </a:solidFill>
                      <a:prstDash val="solid"/>
                    </a:lnB>
                  </a:tcPr>
                </a:tc>
                <a:tc>
                  <a:txBody>
                    <a:bodyPr/>
                    <a:lstStyle/>
                    <a:p>
                      <a:pPr marL="10160">
                        <a:lnSpc>
                          <a:spcPct val="100000"/>
                        </a:lnSpc>
                        <a:spcBef>
                          <a:spcPts val="315"/>
                        </a:spcBef>
                      </a:pPr>
                      <a:r>
                        <a:rPr sz="450" spc="10" dirty="0">
                          <a:latin typeface="Calibri"/>
                          <a:cs typeface="Calibri"/>
                        </a:rPr>
                        <a:t>14</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2">
                      <a:solidFill>
                        <a:srgbClr val="000000"/>
                      </a:solidFill>
                      <a:prstDash val="solid"/>
                    </a:lnB>
                  </a:tcPr>
                </a:tc>
                <a:tc>
                  <a:txBody>
                    <a:bodyPr/>
                    <a:lstStyle/>
                    <a:p>
                      <a:pPr marL="8255" algn="ctr">
                        <a:lnSpc>
                          <a:spcPct val="100000"/>
                        </a:lnSpc>
                        <a:spcBef>
                          <a:spcPts val="315"/>
                        </a:spcBef>
                      </a:pPr>
                      <a:r>
                        <a:rPr sz="450" spc="10" dirty="0">
                          <a:latin typeface="Calibri"/>
                          <a:cs typeface="Calibri"/>
                        </a:rPr>
                        <a:t>35.00%</a:t>
                      </a:r>
                      <a:endParaRPr sz="450">
                        <a:latin typeface="Calibri"/>
                        <a:cs typeface="Calibri"/>
                      </a:endParaRPr>
                    </a:p>
                  </a:txBody>
                  <a:tcPr marL="0" marR="0" marT="0" marB="0">
                    <a:lnL w="4572">
                      <a:solidFill>
                        <a:srgbClr val="000000"/>
                      </a:solidFill>
                      <a:prstDash val="solid"/>
                    </a:lnL>
                    <a:lnR w="21701">
                      <a:solidFill>
                        <a:srgbClr val="000000"/>
                      </a:solidFill>
                      <a:prstDash val="solid"/>
                    </a:lnR>
                    <a:lnT w="4571">
                      <a:solidFill>
                        <a:srgbClr val="000000"/>
                      </a:solidFill>
                      <a:prstDash val="solid"/>
                    </a:lnT>
                    <a:lnB w="4572">
                      <a:solidFill>
                        <a:srgbClr val="000000"/>
                      </a:solidFill>
                      <a:prstDash val="solid"/>
                    </a:lnB>
                  </a:tcPr>
                </a:tc>
                <a:tc vMerge="1">
                  <a:txBody>
                    <a:bodyPr/>
                    <a:lstStyle/>
                    <a:p>
                      <a:endParaRPr/>
                    </a:p>
                  </a:txBody>
                  <a:tcPr marL="0" marR="0" marT="0" marB="0">
                    <a:lnL w="21701">
                      <a:solidFill>
                        <a:srgbClr val="000000"/>
                      </a:solidFill>
                      <a:prstDash val="solid"/>
                    </a:lnL>
                    <a:lnR w="3524">
                      <a:solidFill>
                        <a:srgbClr val="000000"/>
                      </a:solidFill>
                      <a:prstDash val="solid"/>
                    </a:lnR>
                    <a:lnT w="8543">
                      <a:solidFill>
                        <a:srgbClr val="000000"/>
                      </a:solidFill>
                      <a:prstDash val="solid"/>
                    </a:lnT>
                    <a:lnB w="3524">
                      <a:solidFill>
                        <a:srgbClr val="000000"/>
                      </a:solidFill>
                      <a:prstDash val="solid"/>
                    </a:lnB>
                  </a:tcPr>
                </a:tc>
                <a:extLst>
                  <a:ext uri="{0D108BD9-81ED-4DB2-BD59-A6C34878D82A}">
                    <a16:rowId xmlns:a16="http://schemas.microsoft.com/office/drawing/2014/main" xmlns="" val="10002"/>
                  </a:ext>
                </a:extLst>
              </a:tr>
              <a:tr h="111252">
                <a:tc>
                  <a:txBody>
                    <a:bodyPr/>
                    <a:lstStyle/>
                    <a:p>
                      <a:pPr marL="10160">
                        <a:lnSpc>
                          <a:spcPct val="100000"/>
                        </a:lnSpc>
                        <a:spcBef>
                          <a:spcPts val="270"/>
                        </a:spcBef>
                      </a:pPr>
                      <a:r>
                        <a:rPr sz="450" spc="10" dirty="0">
                          <a:latin typeface="Calibri"/>
                          <a:cs typeface="Calibri"/>
                        </a:rPr>
                        <a:t>Kararsızım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1">
                      <a:solidFill>
                        <a:srgbClr val="000000"/>
                      </a:solidFill>
                      <a:prstDash val="solid"/>
                    </a:lnB>
                  </a:tcPr>
                </a:tc>
                <a:tc>
                  <a:txBody>
                    <a:bodyPr/>
                    <a:lstStyle/>
                    <a:p>
                      <a:pPr marL="10160">
                        <a:lnSpc>
                          <a:spcPct val="100000"/>
                        </a:lnSpc>
                        <a:spcBef>
                          <a:spcPts val="270"/>
                        </a:spcBef>
                      </a:pPr>
                      <a:r>
                        <a:rPr sz="450" dirty="0">
                          <a:latin typeface="Calibri"/>
                          <a:cs typeface="Calibri"/>
                        </a:rPr>
                        <a:t>6</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1">
                      <a:solidFill>
                        <a:srgbClr val="000000"/>
                      </a:solidFill>
                      <a:prstDash val="solid"/>
                    </a:lnB>
                  </a:tcPr>
                </a:tc>
                <a:tc>
                  <a:txBody>
                    <a:bodyPr/>
                    <a:lstStyle/>
                    <a:p>
                      <a:pPr marL="8255" algn="ctr">
                        <a:lnSpc>
                          <a:spcPct val="100000"/>
                        </a:lnSpc>
                        <a:spcBef>
                          <a:spcPts val="270"/>
                        </a:spcBef>
                      </a:pPr>
                      <a:r>
                        <a:rPr sz="450" spc="10" dirty="0">
                          <a:latin typeface="Calibri"/>
                          <a:cs typeface="Calibri"/>
                        </a:rPr>
                        <a:t>15.00%</a:t>
                      </a:r>
                      <a:endParaRPr sz="450">
                        <a:latin typeface="Calibri"/>
                        <a:cs typeface="Calibri"/>
                      </a:endParaRPr>
                    </a:p>
                  </a:txBody>
                  <a:tcPr marL="0" marR="0" marT="0" marB="0">
                    <a:lnL w="4572">
                      <a:solidFill>
                        <a:srgbClr val="000000"/>
                      </a:solidFill>
                      <a:prstDash val="solid"/>
                    </a:lnL>
                    <a:lnR w="21701">
                      <a:solidFill>
                        <a:srgbClr val="000000"/>
                      </a:solidFill>
                      <a:prstDash val="solid"/>
                    </a:lnR>
                    <a:lnT w="4572">
                      <a:solidFill>
                        <a:srgbClr val="000000"/>
                      </a:solidFill>
                      <a:prstDash val="solid"/>
                    </a:lnT>
                    <a:lnB w="4571">
                      <a:solidFill>
                        <a:srgbClr val="000000"/>
                      </a:solidFill>
                      <a:prstDash val="solid"/>
                    </a:lnB>
                  </a:tcPr>
                </a:tc>
                <a:tc vMerge="1">
                  <a:txBody>
                    <a:bodyPr/>
                    <a:lstStyle/>
                    <a:p>
                      <a:endParaRPr/>
                    </a:p>
                  </a:txBody>
                  <a:tcPr marL="0" marR="0" marT="0" marB="0">
                    <a:lnL w="21701">
                      <a:solidFill>
                        <a:srgbClr val="000000"/>
                      </a:solidFill>
                      <a:prstDash val="solid"/>
                    </a:lnL>
                    <a:lnR w="3524">
                      <a:solidFill>
                        <a:srgbClr val="000000"/>
                      </a:solidFill>
                      <a:prstDash val="solid"/>
                    </a:lnR>
                    <a:lnT w="8543">
                      <a:solidFill>
                        <a:srgbClr val="000000"/>
                      </a:solidFill>
                      <a:prstDash val="solid"/>
                    </a:lnT>
                    <a:lnB w="3524">
                      <a:solidFill>
                        <a:srgbClr val="000000"/>
                      </a:solidFill>
                      <a:prstDash val="solid"/>
                    </a:lnB>
                  </a:tcPr>
                </a:tc>
                <a:extLst>
                  <a:ext uri="{0D108BD9-81ED-4DB2-BD59-A6C34878D82A}">
                    <a16:rowId xmlns:a16="http://schemas.microsoft.com/office/drawing/2014/main" xmlns="" val="10003"/>
                  </a:ext>
                </a:extLst>
              </a:tr>
              <a:tr h="111251">
                <a:tc>
                  <a:txBody>
                    <a:bodyPr/>
                    <a:lstStyle/>
                    <a:p>
                      <a:pPr marL="10160">
                        <a:lnSpc>
                          <a:spcPct val="100000"/>
                        </a:lnSpc>
                        <a:spcBef>
                          <a:spcPts val="270"/>
                        </a:spcBef>
                      </a:pPr>
                      <a:r>
                        <a:rPr sz="450" spc="10" dirty="0">
                          <a:latin typeface="Calibri"/>
                          <a:cs typeface="Calibri"/>
                        </a:rPr>
                        <a:t>Katılmıyorum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10160">
                        <a:lnSpc>
                          <a:spcPct val="100000"/>
                        </a:lnSpc>
                        <a:spcBef>
                          <a:spcPts val="270"/>
                        </a:spcBef>
                      </a:pPr>
                      <a:r>
                        <a:rPr sz="450" dirty="0">
                          <a:latin typeface="Calibri"/>
                          <a:cs typeface="Calibri"/>
                        </a:rPr>
                        <a:t>6</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8255" algn="ctr">
                        <a:lnSpc>
                          <a:spcPct val="100000"/>
                        </a:lnSpc>
                        <a:spcBef>
                          <a:spcPts val="270"/>
                        </a:spcBef>
                      </a:pPr>
                      <a:r>
                        <a:rPr sz="450" spc="10" dirty="0">
                          <a:latin typeface="Calibri"/>
                          <a:cs typeface="Calibri"/>
                        </a:rPr>
                        <a:t>15.00%</a:t>
                      </a:r>
                      <a:endParaRPr sz="450">
                        <a:latin typeface="Calibri"/>
                        <a:cs typeface="Calibri"/>
                      </a:endParaRPr>
                    </a:p>
                  </a:txBody>
                  <a:tcPr marL="0" marR="0" marT="0" marB="0">
                    <a:lnL w="4572">
                      <a:solidFill>
                        <a:srgbClr val="000000"/>
                      </a:solidFill>
                      <a:prstDash val="solid"/>
                    </a:lnL>
                    <a:lnR w="21701">
                      <a:solidFill>
                        <a:srgbClr val="000000"/>
                      </a:solidFill>
                      <a:prstDash val="solid"/>
                    </a:lnR>
                    <a:lnT w="4571">
                      <a:solidFill>
                        <a:srgbClr val="000000"/>
                      </a:solidFill>
                      <a:prstDash val="solid"/>
                    </a:lnT>
                    <a:lnB w="4571">
                      <a:solidFill>
                        <a:srgbClr val="000000"/>
                      </a:solidFill>
                      <a:prstDash val="solid"/>
                    </a:lnB>
                  </a:tcPr>
                </a:tc>
                <a:tc vMerge="1">
                  <a:txBody>
                    <a:bodyPr/>
                    <a:lstStyle/>
                    <a:p>
                      <a:endParaRPr/>
                    </a:p>
                  </a:txBody>
                  <a:tcPr marL="0" marR="0" marT="0" marB="0">
                    <a:lnL w="21701">
                      <a:solidFill>
                        <a:srgbClr val="000000"/>
                      </a:solidFill>
                      <a:prstDash val="solid"/>
                    </a:lnL>
                    <a:lnR w="3524">
                      <a:solidFill>
                        <a:srgbClr val="000000"/>
                      </a:solidFill>
                      <a:prstDash val="solid"/>
                    </a:lnR>
                    <a:lnT w="8543">
                      <a:solidFill>
                        <a:srgbClr val="000000"/>
                      </a:solidFill>
                      <a:prstDash val="solid"/>
                    </a:lnT>
                    <a:lnB w="3524">
                      <a:solidFill>
                        <a:srgbClr val="000000"/>
                      </a:solidFill>
                      <a:prstDash val="solid"/>
                    </a:lnB>
                  </a:tcPr>
                </a:tc>
                <a:extLst>
                  <a:ext uri="{0D108BD9-81ED-4DB2-BD59-A6C34878D82A}">
                    <a16:rowId xmlns:a16="http://schemas.microsoft.com/office/drawing/2014/main" xmlns="" val="10004"/>
                  </a:ext>
                </a:extLst>
              </a:tr>
              <a:tr h="106679">
                <a:tc>
                  <a:txBody>
                    <a:bodyPr/>
                    <a:lstStyle/>
                    <a:p>
                      <a:pPr marL="10160">
                        <a:lnSpc>
                          <a:spcPct val="100000"/>
                        </a:lnSpc>
                        <a:spcBef>
                          <a:spcPts val="234"/>
                        </a:spcBef>
                      </a:pPr>
                      <a:r>
                        <a:rPr sz="450" spc="5" dirty="0">
                          <a:latin typeface="Calibri"/>
                          <a:cs typeface="Calibri"/>
                        </a:rPr>
                        <a:t>Kesinlikle</a:t>
                      </a:r>
                      <a:r>
                        <a:rPr sz="450" spc="-40" dirty="0">
                          <a:latin typeface="Calibri"/>
                          <a:cs typeface="Calibri"/>
                        </a:rPr>
                        <a:t> </a:t>
                      </a:r>
                      <a:r>
                        <a:rPr sz="450" spc="10" dirty="0">
                          <a:latin typeface="Calibri"/>
                          <a:cs typeface="Calibri"/>
                        </a:rPr>
                        <a:t>Katılmıyorum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10160">
                        <a:lnSpc>
                          <a:spcPct val="100000"/>
                        </a:lnSpc>
                        <a:spcBef>
                          <a:spcPts val="234"/>
                        </a:spcBef>
                      </a:pPr>
                      <a:r>
                        <a:rPr sz="450" dirty="0">
                          <a:latin typeface="Calibri"/>
                          <a:cs typeface="Calibri"/>
                        </a:rPr>
                        <a:t>5</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8255" algn="ctr">
                        <a:lnSpc>
                          <a:spcPct val="100000"/>
                        </a:lnSpc>
                        <a:spcBef>
                          <a:spcPts val="234"/>
                        </a:spcBef>
                      </a:pPr>
                      <a:r>
                        <a:rPr sz="450" spc="10" dirty="0">
                          <a:latin typeface="Calibri"/>
                          <a:cs typeface="Calibri"/>
                        </a:rPr>
                        <a:t>12.50%</a:t>
                      </a:r>
                      <a:endParaRPr sz="450">
                        <a:latin typeface="Calibri"/>
                        <a:cs typeface="Calibri"/>
                      </a:endParaRPr>
                    </a:p>
                  </a:txBody>
                  <a:tcPr marL="0" marR="0" marT="0" marB="0">
                    <a:lnL w="4572">
                      <a:solidFill>
                        <a:srgbClr val="000000"/>
                      </a:solidFill>
                      <a:prstDash val="solid"/>
                    </a:lnL>
                    <a:lnR w="21701">
                      <a:solidFill>
                        <a:srgbClr val="000000"/>
                      </a:solidFill>
                      <a:prstDash val="solid"/>
                    </a:lnR>
                    <a:lnT w="4571">
                      <a:solidFill>
                        <a:srgbClr val="000000"/>
                      </a:solidFill>
                      <a:prstDash val="solid"/>
                    </a:lnT>
                    <a:lnB w="4571">
                      <a:solidFill>
                        <a:srgbClr val="000000"/>
                      </a:solidFill>
                      <a:prstDash val="solid"/>
                    </a:lnB>
                  </a:tcPr>
                </a:tc>
                <a:tc vMerge="1">
                  <a:txBody>
                    <a:bodyPr/>
                    <a:lstStyle/>
                    <a:p>
                      <a:endParaRPr/>
                    </a:p>
                  </a:txBody>
                  <a:tcPr marL="0" marR="0" marT="0" marB="0">
                    <a:lnL w="21701">
                      <a:solidFill>
                        <a:srgbClr val="000000"/>
                      </a:solidFill>
                      <a:prstDash val="solid"/>
                    </a:lnL>
                    <a:lnR w="3524">
                      <a:solidFill>
                        <a:srgbClr val="000000"/>
                      </a:solidFill>
                      <a:prstDash val="solid"/>
                    </a:lnR>
                    <a:lnT w="8543">
                      <a:solidFill>
                        <a:srgbClr val="000000"/>
                      </a:solidFill>
                      <a:prstDash val="solid"/>
                    </a:lnT>
                    <a:lnB w="3524">
                      <a:solidFill>
                        <a:srgbClr val="000000"/>
                      </a:solidFill>
                      <a:prstDash val="solid"/>
                    </a:lnB>
                  </a:tcPr>
                </a:tc>
                <a:extLst>
                  <a:ext uri="{0D108BD9-81ED-4DB2-BD59-A6C34878D82A}">
                    <a16:rowId xmlns:a16="http://schemas.microsoft.com/office/drawing/2014/main" xmlns="" val="10005"/>
                  </a:ext>
                </a:extLst>
              </a:tr>
              <a:tr h="116911">
                <a:tc>
                  <a:txBody>
                    <a:bodyPr/>
                    <a:lstStyle/>
                    <a:p>
                      <a:pPr marL="10160">
                        <a:lnSpc>
                          <a:spcPct val="100000"/>
                        </a:lnSpc>
                        <a:spcBef>
                          <a:spcPts val="340"/>
                        </a:spcBef>
                      </a:pPr>
                      <a:r>
                        <a:rPr sz="450" b="1" spc="10" dirty="0">
                          <a:latin typeface="Calibri"/>
                          <a:cs typeface="Calibri"/>
                        </a:rPr>
                        <a:t>Toplam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2">
                      <a:solidFill>
                        <a:srgbClr val="000000"/>
                      </a:solidFill>
                      <a:prstDash val="solid"/>
                    </a:lnB>
                  </a:tcPr>
                </a:tc>
                <a:tc>
                  <a:txBody>
                    <a:bodyPr/>
                    <a:lstStyle/>
                    <a:p>
                      <a:pPr marL="10160">
                        <a:lnSpc>
                          <a:spcPct val="100000"/>
                        </a:lnSpc>
                        <a:spcBef>
                          <a:spcPts val="340"/>
                        </a:spcBef>
                      </a:pPr>
                      <a:r>
                        <a:rPr sz="450" b="1" spc="10" dirty="0">
                          <a:latin typeface="Calibri"/>
                          <a:cs typeface="Calibri"/>
                        </a:rPr>
                        <a:t>40</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2">
                      <a:solidFill>
                        <a:srgbClr val="000000"/>
                      </a:solidFill>
                      <a:prstDash val="solid"/>
                    </a:lnB>
                  </a:tcPr>
                </a:tc>
                <a:tc>
                  <a:txBody>
                    <a:bodyPr/>
                    <a:lstStyle/>
                    <a:p>
                      <a:pPr marL="10160" algn="ctr">
                        <a:lnSpc>
                          <a:spcPct val="100000"/>
                        </a:lnSpc>
                        <a:spcBef>
                          <a:spcPts val="340"/>
                        </a:spcBef>
                      </a:pPr>
                      <a:r>
                        <a:rPr sz="450" b="1" spc="10" dirty="0">
                          <a:latin typeface="Calibri"/>
                          <a:cs typeface="Calibri"/>
                        </a:rPr>
                        <a:t>100.00%</a:t>
                      </a:r>
                      <a:endParaRPr sz="450">
                        <a:latin typeface="Calibri"/>
                        <a:cs typeface="Calibri"/>
                      </a:endParaRPr>
                    </a:p>
                  </a:txBody>
                  <a:tcPr marL="0" marR="0" marT="0" marB="0">
                    <a:lnL w="4572">
                      <a:solidFill>
                        <a:srgbClr val="000000"/>
                      </a:solidFill>
                      <a:prstDash val="solid"/>
                    </a:lnL>
                    <a:lnR w="21701">
                      <a:solidFill>
                        <a:srgbClr val="000000"/>
                      </a:solidFill>
                      <a:prstDash val="solid"/>
                    </a:lnR>
                    <a:lnT w="4571">
                      <a:solidFill>
                        <a:srgbClr val="000000"/>
                      </a:solidFill>
                      <a:prstDash val="solid"/>
                    </a:lnT>
                    <a:lnB w="4572">
                      <a:solidFill>
                        <a:srgbClr val="000000"/>
                      </a:solidFill>
                      <a:prstDash val="solid"/>
                    </a:lnB>
                  </a:tcPr>
                </a:tc>
                <a:tc vMerge="1">
                  <a:txBody>
                    <a:bodyPr/>
                    <a:lstStyle/>
                    <a:p>
                      <a:endParaRPr/>
                    </a:p>
                  </a:txBody>
                  <a:tcPr marL="0" marR="0" marT="0" marB="0">
                    <a:lnL w="21701">
                      <a:solidFill>
                        <a:srgbClr val="000000"/>
                      </a:solidFill>
                      <a:prstDash val="solid"/>
                    </a:lnL>
                    <a:lnR w="3524">
                      <a:solidFill>
                        <a:srgbClr val="000000"/>
                      </a:solidFill>
                      <a:prstDash val="solid"/>
                    </a:lnR>
                    <a:lnT w="8543">
                      <a:solidFill>
                        <a:srgbClr val="000000"/>
                      </a:solidFill>
                      <a:prstDash val="solid"/>
                    </a:lnT>
                    <a:lnB w="3524">
                      <a:solidFill>
                        <a:srgbClr val="000000"/>
                      </a:solidFill>
                      <a:prstDash val="solid"/>
                    </a:lnB>
                  </a:tcPr>
                </a:tc>
                <a:extLst>
                  <a:ext uri="{0D108BD9-81ED-4DB2-BD59-A6C34878D82A}">
                    <a16:rowId xmlns:a16="http://schemas.microsoft.com/office/drawing/2014/main" xmlns="" val="10006"/>
                  </a:ext>
                </a:extLst>
              </a:tr>
            </a:tbl>
          </a:graphicData>
        </a:graphic>
      </p:graphicFrame>
      <p:graphicFrame>
        <p:nvGraphicFramePr>
          <p:cNvPr id="9" name="object 9"/>
          <p:cNvGraphicFramePr>
            <a:graphicFrameLocks noGrp="1"/>
          </p:cNvGraphicFramePr>
          <p:nvPr/>
        </p:nvGraphicFramePr>
        <p:xfrm>
          <a:off x="1969261" y="4775326"/>
          <a:ext cx="3584192" cy="827220"/>
        </p:xfrm>
        <a:graphic>
          <a:graphicData uri="http://schemas.openxmlformats.org/drawingml/2006/table">
            <a:tbl>
              <a:tblPr firstRow="1" bandRow="1">
                <a:tableStyleId>{2D5ABB26-0587-4C30-8999-92F81FD0307C}</a:tableStyleId>
              </a:tblPr>
              <a:tblGrid>
                <a:gridCol w="719708">
                  <a:extLst>
                    <a:ext uri="{9D8B030D-6E8A-4147-A177-3AD203B41FA5}">
                      <a16:colId xmlns:a16="http://schemas.microsoft.com/office/drawing/2014/main" xmlns="" val="20000"/>
                    </a:ext>
                  </a:extLst>
                </a:gridCol>
                <a:gridCol w="1066800">
                  <a:extLst>
                    <a:ext uri="{9D8B030D-6E8A-4147-A177-3AD203B41FA5}">
                      <a16:colId xmlns:a16="http://schemas.microsoft.com/office/drawing/2014/main" xmlns="" val="20001"/>
                    </a:ext>
                  </a:extLst>
                </a:gridCol>
                <a:gridCol w="442650">
                  <a:extLst>
                    <a:ext uri="{9D8B030D-6E8A-4147-A177-3AD203B41FA5}">
                      <a16:colId xmlns:a16="http://schemas.microsoft.com/office/drawing/2014/main" xmlns="" val="20002"/>
                    </a:ext>
                  </a:extLst>
                </a:gridCol>
                <a:gridCol w="1355034">
                  <a:extLst>
                    <a:ext uri="{9D8B030D-6E8A-4147-A177-3AD203B41FA5}">
                      <a16:colId xmlns:a16="http://schemas.microsoft.com/office/drawing/2014/main" xmlns="" val="20003"/>
                    </a:ext>
                  </a:extLst>
                </a:gridCol>
              </a:tblGrid>
              <a:tr h="137160">
                <a:tc>
                  <a:txBody>
                    <a:bodyPr/>
                    <a:lstStyle/>
                    <a:p>
                      <a:pPr>
                        <a:lnSpc>
                          <a:spcPct val="100000"/>
                        </a:lnSpc>
                        <a:spcBef>
                          <a:spcPts val="25"/>
                        </a:spcBef>
                      </a:pPr>
                      <a:endParaRPr sz="400">
                        <a:latin typeface="Times New Roman"/>
                        <a:cs typeface="Times New Roman"/>
                      </a:endParaRPr>
                    </a:p>
                    <a:p>
                      <a:pPr marL="10160">
                        <a:lnSpc>
                          <a:spcPct val="100000"/>
                        </a:lnSpc>
                      </a:pPr>
                      <a:r>
                        <a:rPr sz="450" b="1" spc="10" dirty="0">
                          <a:latin typeface="Calibri"/>
                          <a:cs typeface="Calibri"/>
                        </a:rPr>
                        <a:t>Cevaplar</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1">
                      <a:solidFill>
                        <a:srgbClr val="000000"/>
                      </a:solidFill>
                      <a:prstDash val="solid"/>
                    </a:lnB>
                  </a:tcPr>
                </a:tc>
                <a:tc>
                  <a:txBody>
                    <a:bodyPr/>
                    <a:lstStyle/>
                    <a:p>
                      <a:pPr>
                        <a:lnSpc>
                          <a:spcPct val="100000"/>
                        </a:lnSpc>
                        <a:spcBef>
                          <a:spcPts val="25"/>
                        </a:spcBef>
                      </a:pPr>
                      <a:endParaRPr sz="400">
                        <a:latin typeface="Times New Roman"/>
                        <a:cs typeface="Times New Roman"/>
                      </a:endParaRPr>
                    </a:p>
                    <a:p>
                      <a:pPr marL="10160">
                        <a:lnSpc>
                          <a:spcPct val="100000"/>
                        </a:lnSpc>
                      </a:pPr>
                      <a:r>
                        <a:rPr sz="450" b="1" spc="-5" dirty="0">
                          <a:latin typeface="Calibri"/>
                          <a:cs typeface="Calibri"/>
                        </a:rPr>
                        <a:t>Ce</a:t>
                      </a:r>
                      <a:r>
                        <a:rPr sz="450" b="1" dirty="0">
                          <a:latin typeface="Calibri"/>
                          <a:cs typeface="Calibri"/>
                        </a:rPr>
                        <a:t>vap Sayısı</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1">
                      <a:solidFill>
                        <a:srgbClr val="000000"/>
                      </a:solidFill>
                      <a:prstDash val="solid"/>
                    </a:lnB>
                  </a:tcPr>
                </a:tc>
                <a:tc>
                  <a:txBody>
                    <a:bodyPr/>
                    <a:lstStyle/>
                    <a:p>
                      <a:pPr>
                        <a:lnSpc>
                          <a:spcPct val="100000"/>
                        </a:lnSpc>
                        <a:spcBef>
                          <a:spcPts val="25"/>
                        </a:spcBef>
                      </a:pPr>
                      <a:endParaRPr sz="400">
                        <a:latin typeface="Times New Roman"/>
                        <a:cs typeface="Times New Roman"/>
                      </a:endParaRPr>
                    </a:p>
                    <a:p>
                      <a:pPr marL="635" algn="ctr">
                        <a:lnSpc>
                          <a:spcPct val="100000"/>
                        </a:lnSpc>
                      </a:pPr>
                      <a:r>
                        <a:rPr sz="450" b="1" dirty="0">
                          <a:latin typeface="Calibri"/>
                          <a:cs typeface="Calibri"/>
                        </a:rPr>
                        <a:t>Y</a:t>
                      </a:r>
                      <a:r>
                        <a:rPr sz="450" b="1" spc="-10" dirty="0">
                          <a:latin typeface="Calibri"/>
                          <a:cs typeface="Calibri"/>
                        </a:rPr>
                        <a:t>ü</a:t>
                      </a:r>
                      <a:r>
                        <a:rPr sz="450" b="1" dirty="0">
                          <a:latin typeface="Calibri"/>
                          <a:cs typeface="Calibri"/>
                        </a:rPr>
                        <a:t>z</a:t>
                      </a:r>
                      <a:r>
                        <a:rPr sz="450" b="1" spc="-5" dirty="0">
                          <a:latin typeface="Calibri"/>
                          <a:cs typeface="Calibri"/>
                        </a:rPr>
                        <a:t>d</a:t>
                      </a:r>
                      <a:r>
                        <a:rPr sz="450" b="1" dirty="0">
                          <a:latin typeface="Calibri"/>
                          <a:cs typeface="Calibri"/>
                        </a:rPr>
                        <a:t>e</a:t>
                      </a:r>
                      <a:r>
                        <a:rPr sz="450" b="1" spc="5" dirty="0">
                          <a:latin typeface="Calibri"/>
                          <a:cs typeface="Calibri"/>
                        </a:rPr>
                        <a:t> </a:t>
                      </a:r>
                      <a:r>
                        <a:rPr sz="450" b="1" dirty="0">
                          <a:latin typeface="Calibri"/>
                          <a:cs typeface="Calibri"/>
                        </a:rPr>
                        <a:t>O</a:t>
                      </a:r>
                      <a:r>
                        <a:rPr sz="450" b="1" spc="-5" dirty="0">
                          <a:latin typeface="Calibri"/>
                          <a:cs typeface="Calibri"/>
                        </a:rPr>
                        <a:t>r</a:t>
                      </a:r>
                      <a:r>
                        <a:rPr sz="450" b="1" dirty="0">
                          <a:latin typeface="Calibri"/>
                          <a:cs typeface="Calibri"/>
                        </a:rPr>
                        <a:t>a</a:t>
                      </a:r>
                      <a:r>
                        <a:rPr sz="450" b="1" spc="-10" dirty="0">
                          <a:latin typeface="Calibri"/>
                          <a:cs typeface="Calibri"/>
                        </a:rPr>
                        <a:t>n</a:t>
                      </a:r>
                      <a:r>
                        <a:rPr sz="450" b="1" dirty="0">
                          <a:latin typeface="Calibri"/>
                          <a:cs typeface="Calibri"/>
                        </a:rPr>
                        <a:t>ı</a:t>
                      </a:r>
                      <a:endParaRPr sz="450">
                        <a:latin typeface="Calibri"/>
                        <a:cs typeface="Calibri"/>
                      </a:endParaRPr>
                    </a:p>
                  </a:txBody>
                  <a:tcPr marL="0" marR="0" marT="0" marB="0">
                    <a:lnL w="4572">
                      <a:solidFill>
                        <a:srgbClr val="000000"/>
                      </a:solidFill>
                      <a:prstDash val="solid"/>
                    </a:lnL>
                    <a:lnR w="11541">
                      <a:solidFill>
                        <a:srgbClr val="000000"/>
                      </a:solidFill>
                      <a:prstDash val="solid"/>
                    </a:lnR>
                    <a:lnT w="4572">
                      <a:solidFill>
                        <a:srgbClr val="000000"/>
                      </a:solidFill>
                      <a:prstDash val="solid"/>
                    </a:lnT>
                    <a:lnB w="4571">
                      <a:solidFill>
                        <a:srgbClr val="000000"/>
                      </a:solidFill>
                      <a:prstDash val="solid"/>
                    </a:lnB>
                  </a:tcPr>
                </a:tc>
                <a:tc rowSpan="7">
                  <a:txBody>
                    <a:bodyPr/>
                    <a:lstStyle/>
                    <a:p>
                      <a:pPr marL="782320">
                        <a:lnSpc>
                          <a:spcPct val="100000"/>
                        </a:lnSpc>
                        <a:spcBef>
                          <a:spcPts val="150"/>
                        </a:spcBef>
                      </a:pPr>
                      <a:r>
                        <a:rPr sz="300" b="1" spc="10" dirty="0">
                          <a:latin typeface="Calibri"/>
                          <a:cs typeface="Calibri"/>
                        </a:rPr>
                        <a:t>47,50%</a:t>
                      </a:r>
                      <a:endParaRPr sz="300">
                        <a:latin typeface="Calibri"/>
                        <a:cs typeface="Calibri"/>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a:lnSpc>
                          <a:spcPct val="100000"/>
                        </a:lnSpc>
                        <a:spcBef>
                          <a:spcPts val="45"/>
                        </a:spcBef>
                      </a:pPr>
                      <a:endParaRPr sz="400">
                        <a:latin typeface="Times New Roman"/>
                        <a:cs typeface="Times New Roman"/>
                      </a:endParaRPr>
                    </a:p>
                    <a:p>
                      <a:pPr marR="236220" algn="r">
                        <a:lnSpc>
                          <a:spcPct val="100000"/>
                        </a:lnSpc>
                      </a:pPr>
                      <a:r>
                        <a:rPr sz="300" b="1" dirty="0">
                          <a:latin typeface="Calibri"/>
                          <a:cs typeface="Calibri"/>
                        </a:rPr>
                        <a:t>00</a:t>
                      </a:r>
                      <a:r>
                        <a:rPr sz="300" b="1" spc="-5" dirty="0">
                          <a:latin typeface="Calibri"/>
                          <a:cs typeface="Calibri"/>
                        </a:rPr>
                        <a:t>,</a:t>
                      </a:r>
                      <a:r>
                        <a:rPr sz="300" b="1" dirty="0">
                          <a:latin typeface="Calibri"/>
                          <a:cs typeface="Calibri"/>
                        </a:rPr>
                        <a:t>00%</a:t>
                      </a:r>
                      <a:endParaRPr sz="300">
                        <a:latin typeface="Calibri"/>
                        <a:cs typeface="Calibri"/>
                      </a:endParaRPr>
                    </a:p>
                    <a:p>
                      <a:pPr marR="207010" algn="r">
                        <a:lnSpc>
                          <a:spcPct val="100000"/>
                        </a:lnSpc>
                        <a:spcBef>
                          <a:spcPts val="35"/>
                        </a:spcBef>
                      </a:pPr>
                      <a:r>
                        <a:rPr sz="300" b="1" spc="-5" dirty="0">
                          <a:latin typeface="Calibri"/>
                          <a:cs typeface="Calibri"/>
                        </a:rPr>
                        <a:t>2,50%</a:t>
                      </a:r>
                      <a:endParaRPr sz="300">
                        <a:latin typeface="Calibri"/>
                        <a:cs typeface="Calibri"/>
                      </a:endParaRPr>
                    </a:p>
                    <a:p>
                      <a:pPr>
                        <a:lnSpc>
                          <a:spcPct val="100000"/>
                        </a:lnSpc>
                        <a:spcBef>
                          <a:spcPts val="25"/>
                        </a:spcBef>
                      </a:pPr>
                      <a:endParaRPr sz="350">
                        <a:latin typeface="Times New Roman"/>
                        <a:cs typeface="Times New Roman"/>
                      </a:endParaRPr>
                    </a:p>
                    <a:p>
                      <a:pPr marR="213360" algn="r">
                        <a:lnSpc>
                          <a:spcPct val="100000"/>
                        </a:lnSpc>
                      </a:pPr>
                      <a:r>
                        <a:rPr sz="300" b="1" dirty="0">
                          <a:latin typeface="Calibri"/>
                          <a:cs typeface="Calibri"/>
                        </a:rPr>
                        <a:t>2</a:t>
                      </a:r>
                      <a:r>
                        <a:rPr sz="300" b="1" spc="-5" dirty="0">
                          <a:latin typeface="Calibri"/>
                          <a:cs typeface="Calibri"/>
                        </a:rPr>
                        <a:t>,</a:t>
                      </a:r>
                      <a:r>
                        <a:rPr sz="300" b="1" dirty="0">
                          <a:latin typeface="Calibri"/>
                          <a:cs typeface="Calibri"/>
                        </a:rPr>
                        <a:t>50%</a:t>
                      </a:r>
                      <a:endParaRPr sz="300">
                        <a:latin typeface="Calibri"/>
                        <a:cs typeface="Calibri"/>
                      </a:endParaRPr>
                    </a:p>
                    <a:p>
                      <a:pPr>
                        <a:lnSpc>
                          <a:spcPct val="100000"/>
                        </a:lnSpc>
                        <a:spcBef>
                          <a:spcPts val="5"/>
                        </a:spcBef>
                      </a:pPr>
                      <a:endParaRPr sz="250">
                        <a:latin typeface="Times New Roman"/>
                        <a:cs typeface="Times New Roman"/>
                      </a:endParaRPr>
                    </a:p>
                    <a:p>
                      <a:pPr marL="203835">
                        <a:lnSpc>
                          <a:spcPct val="100000"/>
                        </a:lnSpc>
                      </a:pPr>
                      <a:r>
                        <a:rPr sz="300" b="1" spc="10" dirty="0">
                          <a:latin typeface="Calibri"/>
                          <a:cs typeface="Calibri"/>
                        </a:rPr>
                        <a:t>47,50%</a:t>
                      </a:r>
                      <a:endParaRPr sz="300">
                        <a:latin typeface="Calibri"/>
                        <a:cs typeface="Calibri"/>
                      </a:endParaRPr>
                    </a:p>
                    <a:p>
                      <a:pPr>
                        <a:lnSpc>
                          <a:spcPct val="100000"/>
                        </a:lnSpc>
                      </a:pPr>
                      <a:endParaRPr sz="300">
                        <a:latin typeface="Times New Roman"/>
                        <a:cs typeface="Times New Roman"/>
                      </a:endParaRPr>
                    </a:p>
                    <a:p>
                      <a:pPr>
                        <a:lnSpc>
                          <a:spcPct val="100000"/>
                        </a:lnSpc>
                        <a:spcBef>
                          <a:spcPts val="5"/>
                        </a:spcBef>
                      </a:pPr>
                      <a:endParaRPr sz="300">
                        <a:latin typeface="Times New Roman"/>
                        <a:cs typeface="Times New Roman"/>
                      </a:endParaRPr>
                    </a:p>
                    <a:p>
                      <a:pPr marL="207010">
                        <a:lnSpc>
                          <a:spcPct val="100000"/>
                        </a:lnSpc>
                        <a:tabLst>
                          <a:tab pos="777875" algn="l"/>
                        </a:tabLst>
                      </a:pPr>
                      <a:r>
                        <a:rPr sz="300" b="1" spc="10" dirty="0">
                          <a:latin typeface="Calibri"/>
                          <a:cs typeface="Calibri"/>
                        </a:rPr>
                        <a:t>Kesinlikle Katılıyorum	Katılıyorum</a:t>
                      </a:r>
                      <a:endParaRPr sz="300">
                        <a:latin typeface="Calibri"/>
                        <a:cs typeface="Calibri"/>
                      </a:endParaRPr>
                    </a:p>
                    <a:p>
                      <a:pPr marL="207010" marR="322580">
                        <a:lnSpc>
                          <a:spcPts val="480"/>
                        </a:lnSpc>
                        <a:spcBef>
                          <a:spcPts val="30"/>
                        </a:spcBef>
                        <a:tabLst>
                          <a:tab pos="777875" algn="l"/>
                        </a:tabLst>
                      </a:pPr>
                      <a:r>
                        <a:rPr sz="300" b="1" dirty="0">
                          <a:latin typeface="Calibri"/>
                          <a:cs typeface="Calibri"/>
                        </a:rPr>
                        <a:t>K</a:t>
                      </a:r>
                      <a:r>
                        <a:rPr sz="300" b="1" spc="-5" dirty="0">
                          <a:latin typeface="Calibri"/>
                          <a:cs typeface="Calibri"/>
                        </a:rPr>
                        <a:t>a</a:t>
                      </a:r>
                      <a:r>
                        <a:rPr sz="300" b="1" dirty="0">
                          <a:latin typeface="Calibri"/>
                          <a:cs typeface="Calibri"/>
                        </a:rPr>
                        <a:t>r</a:t>
                      </a:r>
                      <a:r>
                        <a:rPr sz="300" b="1" spc="-5" dirty="0">
                          <a:latin typeface="Calibri"/>
                          <a:cs typeface="Calibri"/>
                        </a:rPr>
                        <a:t>ar</a:t>
                      </a:r>
                      <a:r>
                        <a:rPr sz="300" b="1" dirty="0">
                          <a:latin typeface="Calibri"/>
                          <a:cs typeface="Calibri"/>
                        </a:rPr>
                        <a:t>sız</a:t>
                      </a:r>
                      <a:r>
                        <a:rPr sz="300" b="1" spc="-5" dirty="0">
                          <a:latin typeface="Calibri"/>
                          <a:cs typeface="Calibri"/>
                        </a:rPr>
                        <a:t>ı</a:t>
                      </a:r>
                      <a:r>
                        <a:rPr sz="300" b="1" dirty="0">
                          <a:latin typeface="Calibri"/>
                          <a:cs typeface="Calibri"/>
                        </a:rPr>
                        <a:t>m	K</a:t>
                      </a:r>
                      <a:r>
                        <a:rPr sz="300" b="1" spc="-5" dirty="0">
                          <a:latin typeface="Calibri"/>
                          <a:cs typeface="Calibri"/>
                        </a:rPr>
                        <a:t>a</a:t>
                      </a:r>
                      <a:r>
                        <a:rPr sz="300" b="1" dirty="0">
                          <a:latin typeface="Calibri"/>
                          <a:cs typeface="Calibri"/>
                        </a:rPr>
                        <a:t>t</a:t>
                      </a:r>
                      <a:r>
                        <a:rPr sz="300" b="1" spc="-5" dirty="0">
                          <a:latin typeface="Calibri"/>
                          <a:cs typeface="Calibri"/>
                        </a:rPr>
                        <a:t>ı</a:t>
                      </a:r>
                      <a:r>
                        <a:rPr sz="300" b="1" dirty="0">
                          <a:latin typeface="Calibri"/>
                          <a:cs typeface="Calibri"/>
                        </a:rPr>
                        <a:t>lm</a:t>
                      </a:r>
                      <a:r>
                        <a:rPr sz="300" b="1" spc="-5" dirty="0">
                          <a:latin typeface="Calibri"/>
                          <a:cs typeface="Calibri"/>
                        </a:rPr>
                        <a:t>ı</a:t>
                      </a:r>
                      <a:r>
                        <a:rPr sz="300" b="1" dirty="0">
                          <a:latin typeface="Calibri"/>
                          <a:cs typeface="Calibri"/>
                        </a:rPr>
                        <a:t>y</a:t>
                      </a:r>
                      <a:r>
                        <a:rPr sz="300" b="1" spc="-5" dirty="0">
                          <a:latin typeface="Calibri"/>
                          <a:cs typeface="Calibri"/>
                        </a:rPr>
                        <a:t>o</a:t>
                      </a:r>
                      <a:r>
                        <a:rPr sz="300" b="1" dirty="0">
                          <a:latin typeface="Calibri"/>
                          <a:cs typeface="Calibri"/>
                        </a:rPr>
                        <a:t>r</a:t>
                      </a:r>
                      <a:r>
                        <a:rPr sz="300" b="1" spc="-5" dirty="0">
                          <a:latin typeface="Calibri"/>
                          <a:cs typeface="Calibri"/>
                        </a:rPr>
                        <a:t>u</a:t>
                      </a:r>
                      <a:r>
                        <a:rPr sz="300" b="1" dirty="0">
                          <a:latin typeface="Calibri"/>
                          <a:cs typeface="Calibri"/>
                        </a:rPr>
                        <a:t>m  </a:t>
                      </a:r>
                      <a:r>
                        <a:rPr sz="300" b="1" spc="10" dirty="0">
                          <a:latin typeface="Calibri"/>
                          <a:cs typeface="Calibri"/>
                        </a:rPr>
                        <a:t>Kesinlikle</a:t>
                      </a:r>
                      <a:r>
                        <a:rPr sz="300" b="1" spc="-45" dirty="0">
                          <a:latin typeface="Calibri"/>
                          <a:cs typeface="Calibri"/>
                        </a:rPr>
                        <a:t> </a:t>
                      </a:r>
                      <a:r>
                        <a:rPr sz="300" b="1" spc="10" dirty="0">
                          <a:latin typeface="Calibri"/>
                          <a:cs typeface="Calibri"/>
                        </a:rPr>
                        <a:t>Katılmıyorum</a:t>
                      </a:r>
                      <a:endParaRPr sz="300">
                        <a:latin typeface="Calibri"/>
                        <a:cs typeface="Calibri"/>
                      </a:endParaRPr>
                    </a:p>
                  </a:txBody>
                  <a:tcPr marL="0" marR="0" marT="0" marB="0">
                    <a:lnL w="11541">
                      <a:solidFill>
                        <a:srgbClr val="000000"/>
                      </a:solidFill>
                      <a:prstDash val="solid"/>
                    </a:lnL>
                    <a:lnR w="3524">
                      <a:solidFill>
                        <a:srgbClr val="000000"/>
                      </a:solidFill>
                      <a:prstDash val="solid"/>
                    </a:lnR>
                    <a:lnT w="3524">
                      <a:solidFill>
                        <a:srgbClr val="000000"/>
                      </a:solidFill>
                      <a:prstDash val="solid"/>
                    </a:lnT>
                    <a:lnB w="3524">
                      <a:solidFill>
                        <a:srgbClr val="000000"/>
                      </a:solidFill>
                      <a:prstDash val="solid"/>
                    </a:lnB>
                  </a:tcPr>
                </a:tc>
                <a:extLst>
                  <a:ext uri="{0D108BD9-81ED-4DB2-BD59-A6C34878D82A}">
                    <a16:rowId xmlns:a16="http://schemas.microsoft.com/office/drawing/2014/main" xmlns="" val="10000"/>
                  </a:ext>
                </a:extLst>
              </a:tr>
              <a:tr h="108203">
                <a:tc>
                  <a:txBody>
                    <a:bodyPr/>
                    <a:lstStyle/>
                    <a:p>
                      <a:pPr marL="10160">
                        <a:lnSpc>
                          <a:spcPct val="100000"/>
                        </a:lnSpc>
                        <a:spcBef>
                          <a:spcPts val="245"/>
                        </a:spcBef>
                      </a:pPr>
                      <a:r>
                        <a:rPr sz="450" spc="5" dirty="0">
                          <a:latin typeface="Calibri"/>
                          <a:cs typeface="Calibri"/>
                        </a:rPr>
                        <a:t>Kesinlikle</a:t>
                      </a:r>
                      <a:r>
                        <a:rPr sz="450" spc="-55" dirty="0">
                          <a:latin typeface="Calibri"/>
                          <a:cs typeface="Calibri"/>
                        </a:rPr>
                        <a:t> </a:t>
                      </a:r>
                      <a:r>
                        <a:rPr sz="450" spc="10" dirty="0">
                          <a:latin typeface="Calibri"/>
                          <a:cs typeface="Calibri"/>
                        </a:rPr>
                        <a:t>Katılıyorum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10160">
                        <a:lnSpc>
                          <a:spcPct val="100000"/>
                        </a:lnSpc>
                        <a:spcBef>
                          <a:spcPts val="245"/>
                        </a:spcBef>
                      </a:pPr>
                      <a:r>
                        <a:rPr sz="450" spc="10" dirty="0">
                          <a:latin typeface="Calibri"/>
                          <a:cs typeface="Calibri"/>
                        </a:rPr>
                        <a:t>19</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8255" algn="ctr">
                        <a:lnSpc>
                          <a:spcPct val="100000"/>
                        </a:lnSpc>
                        <a:spcBef>
                          <a:spcPts val="245"/>
                        </a:spcBef>
                      </a:pPr>
                      <a:r>
                        <a:rPr sz="450" spc="10" dirty="0">
                          <a:latin typeface="Calibri"/>
                          <a:cs typeface="Calibri"/>
                        </a:rPr>
                        <a:t>47.50%</a:t>
                      </a:r>
                      <a:endParaRPr sz="450">
                        <a:latin typeface="Calibri"/>
                        <a:cs typeface="Calibri"/>
                      </a:endParaRPr>
                    </a:p>
                  </a:txBody>
                  <a:tcPr marL="0" marR="0" marT="0" marB="0">
                    <a:lnL w="4572">
                      <a:solidFill>
                        <a:srgbClr val="000000"/>
                      </a:solidFill>
                      <a:prstDash val="solid"/>
                    </a:lnL>
                    <a:lnR w="11541">
                      <a:solidFill>
                        <a:srgbClr val="000000"/>
                      </a:solidFill>
                      <a:prstDash val="solid"/>
                    </a:lnR>
                    <a:lnT w="4571">
                      <a:solidFill>
                        <a:srgbClr val="000000"/>
                      </a:solidFill>
                      <a:prstDash val="solid"/>
                    </a:lnT>
                    <a:lnB w="4571">
                      <a:solidFill>
                        <a:srgbClr val="000000"/>
                      </a:solidFill>
                      <a:prstDash val="solid"/>
                    </a:lnB>
                  </a:tcPr>
                </a:tc>
                <a:tc vMerge="1">
                  <a:txBody>
                    <a:bodyPr/>
                    <a:lstStyle/>
                    <a:p>
                      <a:endParaRPr/>
                    </a:p>
                  </a:txBody>
                  <a:tcPr marL="0" marR="0" marT="0" marB="0">
                    <a:lnL w="11541">
                      <a:solidFill>
                        <a:srgbClr val="000000"/>
                      </a:solidFill>
                      <a:prstDash val="solid"/>
                    </a:lnL>
                    <a:lnR w="3524">
                      <a:solidFill>
                        <a:srgbClr val="000000"/>
                      </a:solidFill>
                      <a:prstDash val="solid"/>
                    </a:lnR>
                    <a:lnT w="3524">
                      <a:solidFill>
                        <a:srgbClr val="000000"/>
                      </a:solidFill>
                      <a:prstDash val="solid"/>
                    </a:lnT>
                    <a:lnB w="3524">
                      <a:solidFill>
                        <a:srgbClr val="000000"/>
                      </a:solidFill>
                      <a:prstDash val="solid"/>
                    </a:lnB>
                  </a:tcPr>
                </a:tc>
                <a:extLst>
                  <a:ext uri="{0D108BD9-81ED-4DB2-BD59-A6C34878D82A}">
                    <a16:rowId xmlns:a16="http://schemas.microsoft.com/office/drawing/2014/main" xmlns="" val="10001"/>
                  </a:ext>
                </a:extLst>
              </a:tr>
              <a:tr h="117347">
                <a:tc>
                  <a:txBody>
                    <a:bodyPr/>
                    <a:lstStyle/>
                    <a:p>
                      <a:pPr marL="10160">
                        <a:lnSpc>
                          <a:spcPct val="100000"/>
                        </a:lnSpc>
                        <a:spcBef>
                          <a:spcPts val="315"/>
                        </a:spcBef>
                      </a:pPr>
                      <a:r>
                        <a:rPr sz="450" spc="10" dirty="0">
                          <a:latin typeface="Calibri"/>
                          <a:cs typeface="Calibri"/>
                        </a:rPr>
                        <a:t>Katılıyorum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2">
                      <a:solidFill>
                        <a:srgbClr val="000000"/>
                      </a:solidFill>
                      <a:prstDash val="solid"/>
                    </a:lnB>
                  </a:tcPr>
                </a:tc>
                <a:tc>
                  <a:txBody>
                    <a:bodyPr/>
                    <a:lstStyle/>
                    <a:p>
                      <a:pPr marL="10160">
                        <a:lnSpc>
                          <a:spcPct val="100000"/>
                        </a:lnSpc>
                        <a:spcBef>
                          <a:spcPts val="315"/>
                        </a:spcBef>
                      </a:pPr>
                      <a:r>
                        <a:rPr sz="450" spc="10" dirty="0">
                          <a:latin typeface="Calibri"/>
                          <a:cs typeface="Calibri"/>
                        </a:rPr>
                        <a:t>19</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2">
                      <a:solidFill>
                        <a:srgbClr val="000000"/>
                      </a:solidFill>
                      <a:prstDash val="solid"/>
                    </a:lnB>
                  </a:tcPr>
                </a:tc>
                <a:tc>
                  <a:txBody>
                    <a:bodyPr/>
                    <a:lstStyle/>
                    <a:p>
                      <a:pPr marL="8255" algn="ctr">
                        <a:lnSpc>
                          <a:spcPct val="100000"/>
                        </a:lnSpc>
                        <a:spcBef>
                          <a:spcPts val="315"/>
                        </a:spcBef>
                      </a:pPr>
                      <a:r>
                        <a:rPr sz="450" spc="10" dirty="0">
                          <a:latin typeface="Calibri"/>
                          <a:cs typeface="Calibri"/>
                        </a:rPr>
                        <a:t>47.50%</a:t>
                      </a:r>
                      <a:endParaRPr sz="450">
                        <a:latin typeface="Calibri"/>
                        <a:cs typeface="Calibri"/>
                      </a:endParaRPr>
                    </a:p>
                  </a:txBody>
                  <a:tcPr marL="0" marR="0" marT="0" marB="0">
                    <a:lnL w="4572">
                      <a:solidFill>
                        <a:srgbClr val="000000"/>
                      </a:solidFill>
                      <a:prstDash val="solid"/>
                    </a:lnL>
                    <a:lnR w="11541">
                      <a:solidFill>
                        <a:srgbClr val="000000"/>
                      </a:solidFill>
                      <a:prstDash val="solid"/>
                    </a:lnR>
                    <a:lnT w="4571">
                      <a:solidFill>
                        <a:srgbClr val="000000"/>
                      </a:solidFill>
                      <a:prstDash val="solid"/>
                    </a:lnT>
                    <a:lnB w="4572">
                      <a:solidFill>
                        <a:srgbClr val="000000"/>
                      </a:solidFill>
                      <a:prstDash val="solid"/>
                    </a:lnB>
                  </a:tcPr>
                </a:tc>
                <a:tc vMerge="1">
                  <a:txBody>
                    <a:bodyPr/>
                    <a:lstStyle/>
                    <a:p>
                      <a:endParaRPr/>
                    </a:p>
                  </a:txBody>
                  <a:tcPr marL="0" marR="0" marT="0" marB="0">
                    <a:lnL w="11541">
                      <a:solidFill>
                        <a:srgbClr val="000000"/>
                      </a:solidFill>
                      <a:prstDash val="solid"/>
                    </a:lnL>
                    <a:lnR w="3524">
                      <a:solidFill>
                        <a:srgbClr val="000000"/>
                      </a:solidFill>
                      <a:prstDash val="solid"/>
                    </a:lnR>
                    <a:lnT w="3524">
                      <a:solidFill>
                        <a:srgbClr val="000000"/>
                      </a:solidFill>
                      <a:prstDash val="solid"/>
                    </a:lnT>
                    <a:lnB w="3524">
                      <a:solidFill>
                        <a:srgbClr val="000000"/>
                      </a:solidFill>
                      <a:prstDash val="solid"/>
                    </a:lnB>
                  </a:tcPr>
                </a:tc>
                <a:extLst>
                  <a:ext uri="{0D108BD9-81ED-4DB2-BD59-A6C34878D82A}">
                    <a16:rowId xmlns:a16="http://schemas.microsoft.com/office/drawing/2014/main" xmlns="" val="10002"/>
                  </a:ext>
                </a:extLst>
              </a:tr>
              <a:tr h="120650">
                <a:tc>
                  <a:txBody>
                    <a:bodyPr/>
                    <a:lstStyle/>
                    <a:p>
                      <a:pPr marL="10160">
                        <a:lnSpc>
                          <a:spcPct val="100000"/>
                        </a:lnSpc>
                        <a:spcBef>
                          <a:spcPts val="340"/>
                        </a:spcBef>
                      </a:pPr>
                      <a:r>
                        <a:rPr sz="450" spc="10" dirty="0">
                          <a:latin typeface="Calibri"/>
                          <a:cs typeface="Calibri"/>
                        </a:rPr>
                        <a:t>Kararsızım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340"/>
                        </a:spcBef>
                      </a:pPr>
                      <a:r>
                        <a:rPr sz="450" dirty="0">
                          <a:latin typeface="Calibri"/>
                          <a:cs typeface="Calibri"/>
                        </a:rPr>
                        <a:t>1</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8255" algn="ctr">
                        <a:lnSpc>
                          <a:spcPct val="100000"/>
                        </a:lnSpc>
                        <a:spcBef>
                          <a:spcPts val="340"/>
                        </a:spcBef>
                      </a:pPr>
                      <a:r>
                        <a:rPr sz="450" spc="10" dirty="0">
                          <a:latin typeface="Calibri"/>
                          <a:cs typeface="Calibri"/>
                        </a:rPr>
                        <a:t>2.50%</a:t>
                      </a:r>
                      <a:endParaRPr sz="450">
                        <a:latin typeface="Calibri"/>
                        <a:cs typeface="Calibri"/>
                      </a:endParaRPr>
                    </a:p>
                  </a:txBody>
                  <a:tcPr marL="0" marR="0" marT="0" marB="0">
                    <a:lnL w="4572">
                      <a:solidFill>
                        <a:srgbClr val="000000"/>
                      </a:solidFill>
                      <a:prstDash val="solid"/>
                    </a:lnL>
                    <a:lnR w="11541">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11541">
                      <a:solidFill>
                        <a:srgbClr val="000000"/>
                      </a:solidFill>
                      <a:prstDash val="solid"/>
                    </a:lnL>
                    <a:lnR w="3524">
                      <a:solidFill>
                        <a:srgbClr val="000000"/>
                      </a:solidFill>
                      <a:prstDash val="solid"/>
                    </a:lnR>
                    <a:lnT w="3524">
                      <a:solidFill>
                        <a:srgbClr val="000000"/>
                      </a:solidFill>
                      <a:prstDash val="solid"/>
                    </a:lnT>
                    <a:lnB w="3524">
                      <a:solidFill>
                        <a:srgbClr val="000000"/>
                      </a:solidFill>
                      <a:prstDash val="solid"/>
                    </a:lnB>
                  </a:tcPr>
                </a:tc>
                <a:extLst>
                  <a:ext uri="{0D108BD9-81ED-4DB2-BD59-A6C34878D82A}">
                    <a16:rowId xmlns:a16="http://schemas.microsoft.com/office/drawing/2014/main" xmlns="" val="10003"/>
                  </a:ext>
                </a:extLst>
              </a:tr>
              <a:tr h="117348">
                <a:tc>
                  <a:txBody>
                    <a:bodyPr/>
                    <a:lstStyle/>
                    <a:p>
                      <a:pPr marL="10160">
                        <a:lnSpc>
                          <a:spcPct val="100000"/>
                        </a:lnSpc>
                        <a:spcBef>
                          <a:spcPts val="315"/>
                        </a:spcBef>
                      </a:pPr>
                      <a:r>
                        <a:rPr sz="450" spc="10" dirty="0">
                          <a:latin typeface="Calibri"/>
                          <a:cs typeface="Calibri"/>
                        </a:rPr>
                        <a:t>Katılmıyorum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1">
                      <a:solidFill>
                        <a:srgbClr val="000000"/>
                      </a:solidFill>
                      <a:prstDash val="solid"/>
                    </a:lnB>
                  </a:tcPr>
                </a:tc>
                <a:tc>
                  <a:txBody>
                    <a:bodyPr/>
                    <a:lstStyle/>
                    <a:p>
                      <a:pPr marL="10160">
                        <a:lnSpc>
                          <a:spcPct val="100000"/>
                        </a:lnSpc>
                        <a:spcBef>
                          <a:spcPts val="315"/>
                        </a:spcBef>
                      </a:pPr>
                      <a:r>
                        <a:rPr sz="450" dirty="0">
                          <a:latin typeface="Calibri"/>
                          <a:cs typeface="Calibri"/>
                        </a:rPr>
                        <a:t>0</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1">
                      <a:solidFill>
                        <a:srgbClr val="000000"/>
                      </a:solidFill>
                      <a:prstDash val="solid"/>
                    </a:lnB>
                  </a:tcPr>
                </a:tc>
                <a:tc>
                  <a:txBody>
                    <a:bodyPr/>
                    <a:lstStyle/>
                    <a:p>
                      <a:pPr marL="8255" algn="ctr">
                        <a:lnSpc>
                          <a:spcPct val="100000"/>
                        </a:lnSpc>
                        <a:spcBef>
                          <a:spcPts val="315"/>
                        </a:spcBef>
                      </a:pPr>
                      <a:r>
                        <a:rPr sz="450" spc="10" dirty="0">
                          <a:latin typeface="Calibri"/>
                          <a:cs typeface="Calibri"/>
                        </a:rPr>
                        <a:t>0.00%</a:t>
                      </a:r>
                      <a:endParaRPr sz="450">
                        <a:latin typeface="Calibri"/>
                        <a:cs typeface="Calibri"/>
                      </a:endParaRPr>
                    </a:p>
                  </a:txBody>
                  <a:tcPr marL="0" marR="0" marT="0" marB="0">
                    <a:lnL w="4572">
                      <a:solidFill>
                        <a:srgbClr val="000000"/>
                      </a:solidFill>
                      <a:prstDash val="solid"/>
                    </a:lnL>
                    <a:lnR w="11541">
                      <a:solidFill>
                        <a:srgbClr val="000000"/>
                      </a:solidFill>
                      <a:prstDash val="solid"/>
                    </a:lnR>
                    <a:lnT w="4572">
                      <a:solidFill>
                        <a:srgbClr val="000000"/>
                      </a:solidFill>
                      <a:prstDash val="solid"/>
                    </a:lnT>
                    <a:lnB w="4571">
                      <a:solidFill>
                        <a:srgbClr val="000000"/>
                      </a:solidFill>
                      <a:prstDash val="solid"/>
                    </a:lnB>
                  </a:tcPr>
                </a:tc>
                <a:tc vMerge="1">
                  <a:txBody>
                    <a:bodyPr/>
                    <a:lstStyle/>
                    <a:p>
                      <a:endParaRPr/>
                    </a:p>
                  </a:txBody>
                  <a:tcPr marL="0" marR="0" marT="0" marB="0">
                    <a:lnL w="11541">
                      <a:solidFill>
                        <a:srgbClr val="000000"/>
                      </a:solidFill>
                      <a:prstDash val="solid"/>
                    </a:lnL>
                    <a:lnR w="3524">
                      <a:solidFill>
                        <a:srgbClr val="000000"/>
                      </a:solidFill>
                      <a:prstDash val="solid"/>
                    </a:lnR>
                    <a:lnT w="3524">
                      <a:solidFill>
                        <a:srgbClr val="000000"/>
                      </a:solidFill>
                      <a:prstDash val="solid"/>
                    </a:lnT>
                    <a:lnB w="3524">
                      <a:solidFill>
                        <a:srgbClr val="000000"/>
                      </a:solidFill>
                      <a:prstDash val="solid"/>
                    </a:lnB>
                  </a:tcPr>
                </a:tc>
                <a:extLst>
                  <a:ext uri="{0D108BD9-81ED-4DB2-BD59-A6C34878D82A}">
                    <a16:rowId xmlns:a16="http://schemas.microsoft.com/office/drawing/2014/main" xmlns="" val="10004"/>
                  </a:ext>
                </a:extLst>
              </a:tr>
              <a:tr h="121920">
                <a:tc>
                  <a:txBody>
                    <a:bodyPr/>
                    <a:lstStyle/>
                    <a:p>
                      <a:pPr marL="10160">
                        <a:lnSpc>
                          <a:spcPct val="100000"/>
                        </a:lnSpc>
                        <a:spcBef>
                          <a:spcPts val="350"/>
                        </a:spcBef>
                      </a:pPr>
                      <a:r>
                        <a:rPr sz="450" spc="5" dirty="0">
                          <a:latin typeface="Calibri"/>
                          <a:cs typeface="Calibri"/>
                        </a:rPr>
                        <a:t>Kesinlikle</a:t>
                      </a:r>
                      <a:r>
                        <a:rPr sz="450" spc="-40" dirty="0">
                          <a:latin typeface="Calibri"/>
                          <a:cs typeface="Calibri"/>
                        </a:rPr>
                        <a:t> </a:t>
                      </a:r>
                      <a:r>
                        <a:rPr sz="450" spc="10" dirty="0">
                          <a:latin typeface="Calibri"/>
                          <a:cs typeface="Calibri"/>
                        </a:rPr>
                        <a:t>Katılmıyorum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10160">
                        <a:lnSpc>
                          <a:spcPct val="100000"/>
                        </a:lnSpc>
                        <a:spcBef>
                          <a:spcPts val="350"/>
                        </a:spcBef>
                      </a:pPr>
                      <a:r>
                        <a:rPr sz="450" dirty="0">
                          <a:latin typeface="Calibri"/>
                          <a:cs typeface="Calibri"/>
                        </a:rPr>
                        <a:t>1</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8255" algn="ctr">
                        <a:lnSpc>
                          <a:spcPct val="100000"/>
                        </a:lnSpc>
                        <a:spcBef>
                          <a:spcPts val="350"/>
                        </a:spcBef>
                      </a:pPr>
                      <a:r>
                        <a:rPr sz="450" spc="10" dirty="0">
                          <a:latin typeface="Calibri"/>
                          <a:cs typeface="Calibri"/>
                        </a:rPr>
                        <a:t>2.50%</a:t>
                      </a:r>
                      <a:endParaRPr sz="450">
                        <a:latin typeface="Calibri"/>
                        <a:cs typeface="Calibri"/>
                      </a:endParaRPr>
                    </a:p>
                  </a:txBody>
                  <a:tcPr marL="0" marR="0" marT="0" marB="0">
                    <a:lnL w="4572">
                      <a:solidFill>
                        <a:srgbClr val="000000"/>
                      </a:solidFill>
                      <a:prstDash val="solid"/>
                    </a:lnL>
                    <a:lnR w="11541">
                      <a:solidFill>
                        <a:srgbClr val="000000"/>
                      </a:solidFill>
                      <a:prstDash val="solid"/>
                    </a:lnR>
                    <a:lnT w="4571">
                      <a:solidFill>
                        <a:srgbClr val="000000"/>
                      </a:solidFill>
                      <a:prstDash val="solid"/>
                    </a:lnT>
                    <a:lnB w="4571">
                      <a:solidFill>
                        <a:srgbClr val="000000"/>
                      </a:solidFill>
                      <a:prstDash val="solid"/>
                    </a:lnB>
                  </a:tcPr>
                </a:tc>
                <a:tc vMerge="1">
                  <a:txBody>
                    <a:bodyPr/>
                    <a:lstStyle/>
                    <a:p>
                      <a:endParaRPr/>
                    </a:p>
                  </a:txBody>
                  <a:tcPr marL="0" marR="0" marT="0" marB="0">
                    <a:lnL w="11541">
                      <a:solidFill>
                        <a:srgbClr val="000000"/>
                      </a:solidFill>
                      <a:prstDash val="solid"/>
                    </a:lnL>
                    <a:lnR w="3524">
                      <a:solidFill>
                        <a:srgbClr val="000000"/>
                      </a:solidFill>
                      <a:prstDash val="solid"/>
                    </a:lnR>
                    <a:lnT w="3524">
                      <a:solidFill>
                        <a:srgbClr val="000000"/>
                      </a:solidFill>
                      <a:prstDash val="solid"/>
                    </a:lnT>
                    <a:lnB w="3524">
                      <a:solidFill>
                        <a:srgbClr val="000000"/>
                      </a:solidFill>
                      <a:prstDash val="solid"/>
                    </a:lnB>
                  </a:tcPr>
                </a:tc>
                <a:extLst>
                  <a:ext uri="{0D108BD9-81ED-4DB2-BD59-A6C34878D82A}">
                    <a16:rowId xmlns:a16="http://schemas.microsoft.com/office/drawing/2014/main" xmlns="" val="10005"/>
                  </a:ext>
                </a:extLst>
              </a:tr>
              <a:tr h="104592">
                <a:tc>
                  <a:txBody>
                    <a:bodyPr/>
                    <a:lstStyle/>
                    <a:p>
                      <a:pPr marL="10160">
                        <a:lnSpc>
                          <a:spcPct val="100000"/>
                        </a:lnSpc>
                        <a:spcBef>
                          <a:spcPts val="245"/>
                        </a:spcBef>
                      </a:pPr>
                      <a:r>
                        <a:rPr sz="450" b="1" spc="10" dirty="0">
                          <a:latin typeface="Calibri"/>
                          <a:cs typeface="Calibri"/>
                        </a:rPr>
                        <a:t>Toplam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10160">
                        <a:lnSpc>
                          <a:spcPct val="100000"/>
                        </a:lnSpc>
                        <a:spcBef>
                          <a:spcPts val="245"/>
                        </a:spcBef>
                      </a:pPr>
                      <a:r>
                        <a:rPr sz="450" b="1" spc="10" dirty="0">
                          <a:latin typeface="Calibri"/>
                          <a:cs typeface="Calibri"/>
                        </a:rPr>
                        <a:t>40</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endParaRPr sz="450">
                        <a:latin typeface="Calibri"/>
                        <a:cs typeface="Calibri"/>
                      </a:endParaRPr>
                    </a:p>
                  </a:txBody>
                  <a:tcPr marL="0" marR="0" marT="0" marB="0">
                    <a:lnL w="4572">
                      <a:solidFill>
                        <a:srgbClr val="000000"/>
                      </a:solidFill>
                      <a:prstDash val="solid"/>
                    </a:lnL>
                    <a:lnR w="11541">
                      <a:solidFill>
                        <a:srgbClr val="000000"/>
                      </a:solidFill>
                      <a:prstDash val="solid"/>
                    </a:lnR>
                    <a:lnT w="4571">
                      <a:solidFill>
                        <a:srgbClr val="000000"/>
                      </a:solidFill>
                      <a:prstDash val="solid"/>
                    </a:lnT>
                    <a:lnB w="4571">
                      <a:solidFill>
                        <a:srgbClr val="000000"/>
                      </a:solidFill>
                      <a:prstDash val="solid"/>
                    </a:lnB>
                  </a:tcPr>
                </a:tc>
                <a:tc vMerge="1">
                  <a:txBody>
                    <a:bodyPr/>
                    <a:lstStyle/>
                    <a:p>
                      <a:endParaRPr/>
                    </a:p>
                  </a:txBody>
                  <a:tcPr marL="0" marR="0" marT="0" marB="0">
                    <a:lnL w="11541">
                      <a:solidFill>
                        <a:srgbClr val="000000"/>
                      </a:solidFill>
                      <a:prstDash val="solid"/>
                    </a:lnL>
                    <a:lnR w="3524">
                      <a:solidFill>
                        <a:srgbClr val="000000"/>
                      </a:solidFill>
                      <a:prstDash val="solid"/>
                    </a:lnR>
                    <a:lnT w="3524">
                      <a:solidFill>
                        <a:srgbClr val="000000"/>
                      </a:solidFill>
                      <a:prstDash val="solid"/>
                    </a:lnT>
                    <a:lnB w="3524">
                      <a:solidFill>
                        <a:srgbClr val="000000"/>
                      </a:solidFill>
                      <a:prstDash val="solid"/>
                    </a:lnB>
                  </a:tcPr>
                </a:tc>
                <a:extLst>
                  <a:ext uri="{0D108BD9-81ED-4DB2-BD59-A6C34878D82A}">
                    <a16:rowId xmlns:a16="http://schemas.microsoft.com/office/drawing/2014/main" xmlns="" val="10006"/>
                  </a:ext>
                </a:extLst>
              </a:tr>
            </a:tbl>
          </a:graphicData>
        </a:graphic>
      </p:graphicFrame>
      <p:sp>
        <p:nvSpPr>
          <p:cNvPr id="10" name="object 10"/>
          <p:cNvSpPr/>
          <p:nvPr/>
        </p:nvSpPr>
        <p:spPr>
          <a:xfrm>
            <a:off x="4203065" y="996873"/>
            <a:ext cx="1361439" cy="809447"/>
          </a:xfrm>
          <a:prstGeom prst="rect">
            <a:avLst/>
          </a:prstGeom>
          <a:blipFill>
            <a:blip r:embed="rId2" cstate="print"/>
            <a:stretch>
              <a:fillRect/>
            </a:stretch>
          </a:blipFill>
        </p:spPr>
        <p:txBody>
          <a:bodyPr wrap="square" lIns="0" tIns="0" rIns="0" bIns="0" rtlCol="0"/>
          <a:lstStyle/>
          <a:p>
            <a:endParaRPr/>
          </a:p>
        </p:txBody>
      </p:sp>
      <p:sp>
        <p:nvSpPr>
          <p:cNvPr id="11" name="object 11"/>
          <p:cNvSpPr/>
          <p:nvPr/>
        </p:nvSpPr>
        <p:spPr>
          <a:xfrm>
            <a:off x="4404359" y="1003046"/>
            <a:ext cx="772795" cy="670178"/>
          </a:xfrm>
          <a:prstGeom prst="rect">
            <a:avLst/>
          </a:prstGeom>
          <a:blipFill>
            <a:blip r:embed="rId3" cstate="print"/>
            <a:stretch>
              <a:fillRect/>
            </a:stretch>
          </a:blipFill>
        </p:spPr>
        <p:txBody>
          <a:bodyPr wrap="square" lIns="0" tIns="0" rIns="0" bIns="0" rtlCol="0"/>
          <a:lstStyle/>
          <a:p>
            <a:endParaRPr/>
          </a:p>
        </p:txBody>
      </p:sp>
      <p:sp>
        <p:nvSpPr>
          <p:cNvPr id="12" name="object 12"/>
          <p:cNvSpPr/>
          <p:nvPr/>
        </p:nvSpPr>
        <p:spPr>
          <a:xfrm>
            <a:off x="5073269" y="1520952"/>
            <a:ext cx="67310" cy="56515"/>
          </a:xfrm>
          <a:custGeom>
            <a:avLst/>
            <a:gdLst/>
            <a:ahLst/>
            <a:cxnLst/>
            <a:rect l="l" t="t" r="r" b="b"/>
            <a:pathLst>
              <a:path w="67310" h="56515">
                <a:moveTo>
                  <a:pt x="0" y="0"/>
                </a:moveTo>
                <a:lnTo>
                  <a:pt x="46100" y="56006"/>
                </a:lnTo>
                <a:lnTo>
                  <a:pt x="67309" y="56006"/>
                </a:lnTo>
              </a:path>
            </a:pathLst>
          </a:custGeom>
          <a:ln w="3524">
            <a:solidFill>
              <a:srgbClr val="000000"/>
            </a:solidFill>
          </a:ln>
        </p:spPr>
        <p:txBody>
          <a:bodyPr wrap="square" lIns="0" tIns="0" rIns="0" bIns="0" rtlCol="0"/>
          <a:lstStyle/>
          <a:p>
            <a:endParaRPr/>
          </a:p>
        </p:txBody>
      </p:sp>
      <p:sp>
        <p:nvSpPr>
          <p:cNvPr id="13" name="object 13"/>
          <p:cNvSpPr/>
          <p:nvPr/>
        </p:nvSpPr>
        <p:spPr>
          <a:xfrm>
            <a:off x="4625721" y="1591310"/>
            <a:ext cx="78740" cy="29209"/>
          </a:xfrm>
          <a:custGeom>
            <a:avLst/>
            <a:gdLst/>
            <a:ahLst/>
            <a:cxnLst/>
            <a:rect l="l" t="t" r="r" b="b"/>
            <a:pathLst>
              <a:path w="78739" h="29209">
                <a:moveTo>
                  <a:pt x="78739" y="0"/>
                </a:moveTo>
                <a:lnTo>
                  <a:pt x="21081" y="28956"/>
                </a:lnTo>
                <a:lnTo>
                  <a:pt x="0" y="28956"/>
                </a:lnTo>
              </a:path>
            </a:pathLst>
          </a:custGeom>
          <a:ln w="3524">
            <a:solidFill>
              <a:srgbClr val="000000"/>
            </a:solidFill>
          </a:ln>
        </p:spPr>
        <p:txBody>
          <a:bodyPr wrap="square" lIns="0" tIns="0" rIns="0" bIns="0" rtlCol="0"/>
          <a:lstStyle/>
          <a:p>
            <a:endParaRPr/>
          </a:p>
        </p:txBody>
      </p:sp>
      <p:sp>
        <p:nvSpPr>
          <p:cNvPr id="14" name="object 14"/>
          <p:cNvSpPr/>
          <p:nvPr/>
        </p:nvSpPr>
        <p:spPr>
          <a:xfrm>
            <a:off x="5156580" y="1244219"/>
            <a:ext cx="42545" cy="26670"/>
          </a:xfrm>
          <a:custGeom>
            <a:avLst/>
            <a:gdLst/>
            <a:ahLst/>
            <a:cxnLst/>
            <a:rect l="l" t="t" r="r" b="b"/>
            <a:pathLst>
              <a:path w="42545" h="26669">
                <a:moveTo>
                  <a:pt x="0" y="26670"/>
                </a:moveTo>
                <a:lnTo>
                  <a:pt x="20828" y="0"/>
                </a:lnTo>
                <a:lnTo>
                  <a:pt x="42164" y="0"/>
                </a:lnTo>
              </a:path>
            </a:pathLst>
          </a:custGeom>
          <a:ln w="3524">
            <a:solidFill>
              <a:srgbClr val="000000"/>
            </a:solidFill>
          </a:ln>
        </p:spPr>
        <p:txBody>
          <a:bodyPr wrap="square" lIns="0" tIns="0" rIns="0" bIns="0" rtlCol="0"/>
          <a:lstStyle/>
          <a:p>
            <a:endParaRPr/>
          </a:p>
        </p:txBody>
      </p:sp>
      <p:sp>
        <p:nvSpPr>
          <p:cNvPr id="15" name="object 15"/>
          <p:cNvSpPr/>
          <p:nvPr/>
        </p:nvSpPr>
        <p:spPr>
          <a:xfrm>
            <a:off x="4238371" y="1639849"/>
            <a:ext cx="1307465" cy="147320"/>
          </a:xfrm>
          <a:custGeom>
            <a:avLst/>
            <a:gdLst/>
            <a:ahLst/>
            <a:cxnLst/>
            <a:rect l="l" t="t" r="r" b="b"/>
            <a:pathLst>
              <a:path w="1307464" h="147319">
                <a:moveTo>
                  <a:pt x="0" y="147294"/>
                </a:moveTo>
                <a:lnTo>
                  <a:pt x="1306956" y="147294"/>
                </a:lnTo>
                <a:lnTo>
                  <a:pt x="1306956" y="0"/>
                </a:lnTo>
                <a:lnTo>
                  <a:pt x="0" y="0"/>
                </a:lnTo>
                <a:lnTo>
                  <a:pt x="0" y="147294"/>
                </a:lnTo>
                <a:close/>
              </a:path>
            </a:pathLst>
          </a:custGeom>
          <a:ln w="3524">
            <a:solidFill>
              <a:srgbClr val="4F81BC"/>
            </a:solidFill>
          </a:ln>
        </p:spPr>
        <p:txBody>
          <a:bodyPr wrap="square" lIns="0" tIns="0" rIns="0" bIns="0" rtlCol="0"/>
          <a:lstStyle/>
          <a:p>
            <a:endParaRPr/>
          </a:p>
        </p:txBody>
      </p:sp>
      <p:sp>
        <p:nvSpPr>
          <p:cNvPr id="16" name="object 16"/>
          <p:cNvSpPr/>
          <p:nvPr/>
        </p:nvSpPr>
        <p:spPr>
          <a:xfrm>
            <a:off x="4994147" y="1651562"/>
            <a:ext cx="25175" cy="74240"/>
          </a:xfrm>
          <a:prstGeom prst="rect">
            <a:avLst/>
          </a:prstGeom>
          <a:blipFill>
            <a:blip r:embed="rId4" cstate="print"/>
            <a:stretch>
              <a:fillRect/>
            </a:stretch>
          </a:blipFill>
        </p:spPr>
        <p:txBody>
          <a:bodyPr wrap="square" lIns="0" tIns="0" rIns="0" bIns="0" rtlCol="0"/>
          <a:lstStyle/>
          <a:p>
            <a:endParaRPr/>
          </a:p>
        </p:txBody>
      </p:sp>
      <p:sp>
        <p:nvSpPr>
          <p:cNvPr id="17" name="object 17"/>
          <p:cNvSpPr/>
          <p:nvPr/>
        </p:nvSpPr>
        <p:spPr>
          <a:xfrm>
            <a:off x="4340733" y="1651562"/>
            <a:ext cx="25218" cy="123262"/>
          </a:xfrm>
          <a:prstGeom prst="rect">
            <a:avLst/>
          </a:prstGeom>
          <a:blipFill>
            <a:blip r:embed="rId5" cstate="print"/>
            <a:stretch>
              <a:fillRect/>
            </a:stretch>
          </a:blipFill>
        </p:spPr>
        <p:txBody>
          <a:bodyPr wrap="square" lIns="0" tIns="0" rIns="0" bIns="0" rtlCol="0"/>
          <a:lstStyle/>
          <a:p>
            <a:endParaRPr/>
          </a:p>
        </p:txBody>
      </p:sp>
      <p:graphicFrame>
        <p:nvGraphicFramePr>
          <p:cNvPr id="18" name="object 18"/>
          <p:cNvGraphicFramePr>
            <a:graphicFrameLocks noGrp="1"/>
          </p:cNvGraphicFramePr>
          <p:nvPr/>
        </p:nvGraphicFramePr>
        <p:xfrm>
          <a:off x="1969261" y="1004349"/>
          <a:ext cx="3588002" cy="793755"/>
        </p:xfrm>
        <a:graphic>
          <a:graphicData uri="http://schemas.openxmlformats.org/drawingml/2006/table">
            <a:tbl>
              <a:tblPr firstRow="1" bandRow="1">
                <a:tableStyleId>{2D5ABB26-0587-4C30-8999-92F81FD0307C}</a:tableStyleId>
              </a:tblPr>
              <a:tblGrid>
                <a:gridCol w="719708">
                  <a:extLst>
                    <a:ext uri="{9D8B030D-6E8A-4147-A177-3AD203B41FA5}">
                      <a16:colId xmlns:a16="http://schemas.microsoft.com/office/drawing/2014/main" xmlns="" val="20000"/>
                    </a:ext>
                  </a:extLst>
                </a:gridCol>
                <a:gridCol w="1066800">
                  <a:extLst>
                    <a:ext uri="{9D8B030D-6E8A-4147-A177-3AD203B41FA5}">
                      <a16:colId xmlns:a16="http://schemas.microsoft.com/office/drawing/2014/main" xmlns="" val="20001"/>
                    </a:ext>
                  </a:extLst>
                </a:gridCol>
                <a:gridCol w="444809">
                  <a:extLst>
                    <a:ext uri="{9D8B030D-6E8A-4147-A177-3AD203B41FA5}">
                      <a16:colId xmlns:a16="http://schemas.microsoft.com/office/drawing/2014/main" xmlns="" val="20002"/>
                    </a:ext>
                  </a:extLst>
                </a:gridCol>
                <a:gridCol w="1356685">
                  <a:extLst>
                    <a:ext uri="{9D8B030D-6E8A-4147-A177-3AD203B41FA5}">
                      <a16:colId xmlns:a16="http://schemas.microsoft.com/office/drawing/2014/main" xmlns="" val="20003"/>
                    </a:ext>
                  </a:extLst>
                </a:gridCol>
              </a:tblGrid>
              <a:tr h="137159">
                <a:tc>
                  <a:txBody>
                    <a:bodyPr/>
                    <a:lstStyle/>
                    <a:p>
                      <a:pPr>
                        <a:lnSpc>
                          <a:spcPct val="100000"/>
                        </a:lnSpc>
                        <a:spcBef>
                          <a:spcPts val="25"/>
                        </a:spcBef>
                      </a:pPr>
                      <a:endParaRPr sz="400">
                        <a:latin typeface="Times New Roman"/>
                        <a:cs typeface="Times New Roman"/>
                      </a:endParaRPr>
                    </a:p>
                    <a:p>
                      <a:pPr marL="10160">
                        <a:lnSpc>
                          <a:spcPct val="100000"/>
                        </a:lnSpc>
                      </a:pPr>
                      <a:r>
                        <a:rPr sz="450" b="1" spc="10" dirty="0">
                          <a:latin typeface="Calibri"/>
                          <a:cs typeface="Calibri"/>
                        </a:rPr>
                        <a:t>Cevaplar</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a:lnSpc>
                          <a:spcPct val="100000"/>
                        </a:lnSpc>
                        <a:spcBef>
                          <a:spcPts val="25"/>
                        </a:spcBef>
                      </a:pPr>
                      <a:endParaRPr sz="400">
                        <a:latin typeface="Times New Roman"/>
                        <a:cs typeface="Times New Roman"/>
                      </a:endParaRPr>
                    </a:p>
                    <a:p>
                      <a:pPr marL="10160">
                        <a:lnSpc>
                          <a:spcPct val="100000"/>
                        </a:lnSpc>
                      </a:pPr>
                      <a:r>
                        <a:rPr sz="450" b="1" spc="-5" dirty="0">
                          <a:latin typeface="Calibri"/>
                          <a:cs typeface="Calibri"/>
                        </a:rPr>
                        <a:t>Ce</a:t>
                      </a:r>
                      <a:r>
                        <a:rPr sz="450" b="1" dirty="0">
                          <a:latin typeface="Calibri"/>
                          <a:cs typeface="Calibri"/>
                        </a:rPr>
                        <a:t>vap Sayısı</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a:lnSpc>
                          <a:spcPct val="100000"/>
                        </a:lnSpc>
                        <a:spcBef>
                          <a:spcPts val="25"/>
                        </a:spcBef>
                      </a:pPr>
                      <a:endParaRPr sz="400">
                        <a:latin typeface="Times New Roman"/>
                        <a:cs typeface="Times New Roman"/>
                      </a:endParaRPr>
                    </a:p>
                    <a:p>
                      <a:pPr algn="ctr">
                        <a:lnSpc>
                          <a:spcPct val="100000"/>
                        </a:lnSpc>
                      </a:pPr>
                      <a:r>
                        <a:rPr sz="450" b="1" dirty="0">
                          <a:latin typeface="Calibri"/>
                          <a:cs typeface="Calibri"/>
                        </a:rPr>
                        <a:t>Y</a:t>
                      </a:r>
                      <a:r>
                        <a:rPr sz="450" b="1" spc="-10" dirty="0">
                          <a:latin typeface="Calibri"/>
                          <a:cs typeface="Calibri"/>
                        </a:rPr>
                        <a:t>ü</a:t>
                      </a:r>
                      <a:r>
                        <a:rPr sz="450" b="1" dirty="0">
                          <a:latin typeface="Calibri"/>
                          <a:cs typeface="Calibri"/>
                        </a:rPr>
                        <a:t>z</a:t>
                      </a:r>
                      <a:r>
                        <a:rPr sz="450" b="1" spc="-5" dirty="0">
                          <a:latin typeface="Calibri"/>
                          <a:cs typeface="Calibri"/>
                        </a:rPr>
                        <a:t>d</a:t>
                      </a:r>
                      <a:r>
                        <a:rPr sz="450" b="1" dirty="0">
                          <a:latin typeface="Calibri"/>
                          <a:cs typeface="Calibri"/>
                        </a:rPr>
                        <a:t>e</a:t>
                      </a:r>
                      <a:r>
                        <a:rPr sz="450" b="1" spc="5" dirty="0">
                          <a:latin typeface="Calibri"/>
                          <a:cs typeface="Calibri"/>
                        </a:rPr>
                        <a:t> </a:t>
                      </a:r>
                      <a:r>
                        <a:rPr sz="450" b="1" dirty="0">
                          <a:latin typeface="Calibri"/>
                          <a:cs typeface="Calibri"/>
                        </a:rPr>
                        <a:t>O</a:t>
                      </a:r>
                      <a:r>
                        <a:rPr sz="450" b="1" spc="-5" dirty="0">
                          <a:latin typeface="Calibri"/>
                          <a:cs typeface="Calibri"/>
                        </a:rPr>
                        <a:t>r</a:t>
                      </a:r>
                      <a:r>
                        <a:rPr sz="450" b="1" dirty="0">
                          <a:latin typeface="Calibri"/>
                          <a:cs typeface="Calibri"/>
                        </a:rPr>
                        <a:t>a</a:t>
                      </a:r>
                      <a:r>
                        <a:rPr sz="450" b="1" spc="-10" dirty="0">
                          <a:latin typeface="Calibri"/>
                          <a:cs typeface="Calibri"/>
                        </a:rPr>
                        <a:t>n</a:t>
                      </a:r>
                      <a:r>
                        <a:rPr sz="450" b="1" dirty="0">
                          <a:latin typeface="Calibri"/>
                          <a:cs typeface="Calibri"/>
                        </a:rPr>
                        <a:t>ı</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rowSpan="7">
                  <a:txBody>
                    <a:bodyPr/>
                    <a:lstStyle/>
                    <a:p>
                      <a:pPr marL="832485">
                        <a:lnSpc>
                          <a:spcPct val="100000"/>
                        </a:lnSpc>
                        <a:spcBef>
                          <a:spcPts val="170"/>
                        </a:spcBef>
                      </a:pPr>
                      <a:r>
                        <a:rPr sz="300" b="1" spc="10" dirty="0">
                          <a:latin typeface="Calibri"/>
                          <a:cs typeface="Calibri"/>
                        </a:rPr>
                        <a:t>32,50%</a:t>
                      </a:r>
                      <a:endParaRPr sz="300">
                        <a:latin typeface="Calibri"/>
                        <a:cs typeface="Calibri"/>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a:lnSpc>
                          <a:spcPct val="100000"/>
                        </a:lnSpc>
                        <a:spcBef>
                          <a:spcPts val="50"/>
                        </a:spcBef>
                      </a:pPr>
                      <a:endParaRPr sz="200">
                        <a:latin typeface="Times New Roman"/>
                        <a:cs typeface="Times New Roman"/>
                      </a:endParaRPr>
                    </a:p>
                    <a:p>
                      <a:pPr marR="219075" algn="r">
                        <a:lnSpc>
                          <a:spcPct val="100000"/>
                        </a:lnSpc>
                        <a:tabLst>
                          <a:tab pos="916940" algn="l"/>
                        </a:tabLst>
                      </a:pPr>
                      <a:r>
                        <a:rPr sz="450" b="1" baseline="-37037" dirty="0">
                          <a:latin typeface="Calibri"/>
                          <a:cs typeface="Calibri"/>
                        </a:rPr>
                        <a:t>20</a:t>
                      </a:r>
                      <a:r>
                        <a:rPr sz="450" b="1" spc="-7" baseline="-37037" dirty="0">
                          <a:latin typeface="Calibri"/>
                          <a:cs typeface="Calibri"/>
                        </a:rPr>
                        <a:t>,</a:t>
                      </a:r>
                      <a:r>
                        <a:rPr sz="450" b="1" baseline="-37037" dirty="0">
                          <a:latin typeface="Calibri"/>
                          <a:cs typeface="Calibri"/>
                        </a:rPr>
                        <a:t>00%	</a:t>
                      </a:r>
                      <a:r>
                        <a:rPr sz="300" b="1" spc="-5" dirty="0">
                          <a:latin typeface="Calibri"/>
                          <a:cs typeface="Calibri"/>
                        </a:rPr>
                        <a:t>15,00%</a:t>
                      </a:r>
                      <a:endParaRPr sz="300">
                        <a:latin typeface="Calibri"/>
                        <a:cs typeface="Calibri"/>
                      </a:endParaRPr>
                    </a:p>
                    <a:p>
                      <a:pPr>
                        <a:lnSpc>
                          <a:spcPct val="100000"/>
                        </a:lnSpc>
                      </a:pPr>
                      <a:endParaRPr sz="500">
                        <a:latin typeface="Times New Roman"/>
                        <a:cs typeface="Times New Roman"/>
                      </a:endParaRPr>
                    </a:p>
                    <a:p>
                      <a:pPr>
                        <a:lnSpc>
                          <a:spcPct val="100000"/>
                        </a:lnSpc>
                      </a:pPr>
                      <a:endParaRPr sz="500">
                        <a:latin typeface="Times New Roman"/>
                        <a:cs typeface="Times New Roman"/>
                      </a:endParaRPr>
                    </a:p>
                    <a:p>
                      <a:pPr>
                        <a:lnSpc>
                          <a:spcPct val="100000"/>
                        </a:lnSpc>
                      </a:pPr>
                      <a:endParaRPr sz="500">
                        <a:latin typeface="Times New Roman"/>
                        <a:cs typeface="Times New Roman"/>
                      </a:endParaRPr>
                    </a:p>
                    <a:p>
                      <a:pPr>
                        <a:lnSpc>
                          <a:spcPct val="100000"/>
                        </a:lnSpc>
                        <a:spcBef>
                          <a:spcPts val="15"/>
                        </a:spcBef>
                      </a:pPr>
                      <a:endParaRPr sz="450">
                        <a:latin typeface="Times New Roman"/>
                        <a:cs typeface="Times New Roman"/>
                      </a:endParaRPr>
                    </a:p>
                    <a:p>
                      <a:pPr marR="266700" algn="r">
                        <a:lnSpc>
                          <a:spcPts val="330"/>
                        </a:lnSpc>
                      </a:pPr>
                      <a:r>
                        <a:rPr sz="300" b="1" dirty="0">
                          <a:latin typeface="Calibri"/>
                          <a:cs typeface="Calibri"/>
                        </a:rPr>
                        <a:t>12</a:t>
                      </a:r>
                      <a:r>
                        <a:rPr sz="300" b="1" spc="-5" dirty="0">
                          <a:latin typeface="Calibri"/>
                          <a:cs typeface="Calibri"/>
                        </a:rPr>
                        <a:t>,</a:t>
                      </a:r>
                      <a:r>
                        <a:rPr sz="300" b="1" dirty="0">
                          <a:latin typeface="Calibri"/>
                          <a:cs typeface="Calibri"/>
                        </a:rPr>
                        <a:t>50%</a:t>
                      </a:r>
                      <a:endParaRPr sz="300">
                        <a:latin typeface="Calibri"/>
                        <a:cs typeface="Calibri"/>
                      </a:endParaRPr>
                    </a:p>
                    <a:p>
                      <a:pPr marR="576580" algn="ctr">
                        <a:lnSpc>
                          <a:spcPts val="330"/>
                        </a:lnSpc>
                      </a:pPr>
                      <a:r>
                        <a:rPr sz="300" b="1" spc="10" dirty="0">
                          <a:latin typeface="Calibri"/>
                          <a:cs typeface="Calibri"/>
                        </a:rPr>
                        <a:t>22,50%</a:t>
                      </a:r>
                      <a:endParaRPr sz="300">
                        <a:latin typeface="Calibri"/>
                        <a:cs typeface="Calibri"/>
                      </a:endParaRPr>
                    </a:p>
                    <a:p>
                      <a:pPr marL="170815">
                        <a:lnSpc>
                          <a:spcPct val="100000"/>
                        </a:lnSpc>
                        <a:spcBef>
                          <a:spcPts val="114"/>
                        </a:spcBef>
                        <a:tabLst>
                          <a:tab pos="824230" algn="l"/>
                        </a:tabLst>
                      </a:pPr>
                      <a:r>
                        <a:rPr sz="300" b="1" spc="10" dirty="0">
                          <a:latin typeface="Calibri"/>
                          <a:cs typeface="Calibri"/>
                        </a:rPr>
                        <a:t>Kesinlikle Katılıyorum	Katılıyorum</a:t>
                      </a:r>
                      <a:endParaRPr sz="300">
                        <a:latin typeface="Calibri"/>
                        <a:cs typeface="Calibri"/>
                      </a:endParaRPr>
                    </a:p>
                    <a:p>
                      <a:pPr marL="170815">
                        <a:lnSpc>
                          <a:spcPct val="100000"/>
                        </a:lnSpc>
                        <a:spcBef>
                          <a:spcPts val="25"/>
                        </a:spcBef>
                        <a:tabLst>
                          <a:tab pos="824230" algn="l"/>
                        </a:tabLst>
                      </a:pPr>
                      <a:r>
                        <a:rPr sz="300" b="1" spc="10" dirty="0">
                          <a:latin typeface="Calibri"/>
                          <a:cs typeface="Calibri"/>
                        </a:rPr>
                        <a:t>Kararsızım	Katılmıyorum</a:t>
                      </a:r>
                      <a:endParaRPr sz="300">
                        <a:latin typeface="Calibri"/>
                        <a:cs typeface="Calibri"/>
                      </a:endParaRPr>
                    </a:p>
                    <a:p>
                      <a:pPr marL="170815">
                        <a:lnSpc>
                          <a:spcPct val="100000"/>
                        </a:lnSpc>
                        <a:spcBef>
                          <a:spcPts val="30"/>
                        </a:spcBef>
                      </a:pPr>
                      <a:r>
                        <a:rPr sz="300" b="1" spc="10" dirty="0">
                          <a:latin typeface="Calibri"/>
                          <a:cs typeface="Calibri"/>
                        </a:rPr>
                        <a:t>Kesinlikle</a:t>
                      </a:r>
                      <a:r>
                        <a:rPr sz="300" b="1" spc="-40" dirty="0">
                          <a:latin typeface="Calibri"/>
                          <a:cs typeface="Calibri"/>
                        </a:rPr>
                        <a:t> </a:t>
                      </a:r>
                      <a:r>
                        <a:rPr sz="300" b="1" spc="10" dirty="0">
                          <a:latin typeface="Calibri"/>
                          <a:cs typeface="Calibri"/>
                        </a:rPr>
                        <a:t>Katılmıyorum</a:t>
                      </a:r>
                      <a:endParaRPr sz="300">
                        <a:latin typeface="Calibri"/>
                        <a:cs typeface="Calibri"/>
                      </a:endParaRPr>
                    </a:p>
                  </a:txBody>
                  <a:tcPr marL="0" marR="0" marT="0" marB="0">
                    <a:lnL w="3524">
                      <a:solidFill>
                        <a:srgbClr val="000000"/>
                      </a:solidFill>
                      <a:prstDash val="solid"/>
                    </a:lnL>
                    <a:lnT w="11109">
                      <a:solidFill>
                        <a:srgbClr val="000000"/>
                      </a:solidFill>
                      <a:prstDash val="solid"/>
                    </a:lnT>
                  </a:tcPr>
                </a:tc>
                <a:extLst>
                  <a:ext uri="{0D108BD9-81ED-4DB2-BD59-A6C34878D82A}">
                    <a16:rowId xmlns:a16="http://schemas.microsoft.com/office/drawing/2014/main" xmlns="" val="10000"/>
                  </a:ext>
                </a:extLst>
              </a:tr>
              <a:tr h="108203">
                <a:tc>
                  <a:txBody>
                    <a:bodyPr/>
                    <a:lstStyle/>
                    <a:p>
                      <a:pPr marL="10160">
                        <a:lnSpc>
                          <a:spcPct val="100000"/>
                        </a:lnSpc>
                        <a:spcBef>
                          <a:spcPts val="245"/>
                        </a:spcBef>
                      </a:pPr>
                      <a:r>
                        <a:rPr sz="450" spc="5" dirty="0">
                          <a:latin typeface="Calibri"/>
                          <a:cs typeface="Calibri"/>
                        </a:rPr>
                        <a:t>Kesinlikle</a:t>
                      </a:r>
                      <a:r>
                        <a:rPr sz="450" spc="-55" dirty="0">
                          <a:latin typeface="Calibri"/>
                          <a:cs typeface="Calibri"/>
                        </a:rPr>
                        <a:t> </a:t>
                      </a:r>
                      <a:r>
                        <a:rPr sz="450" spc="10" dirty="0">
                          <a:latin typeface="Calibri"/>
                          <a:cs typeface="Calibri"/>
                        </a:rPr>
                        <a:t>Katılıyorum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245"/>
                        </a:spcBef>
                      </a:pPr>
                      <a:r>
                        <a:rPr sz="450" dirty="0">
                          <a:latin typeface="Calibri"/>
                          <a:cs typeface="Calibri"/>
                        </a:rPr>
                        <a:t>5</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905" algn="ctr">
                        <a:lnSpc>
                          <a:spcPct val="100000"/>
                        </a:lnSpc>
                        <a:spcBef>
                          <a:spcPts val="245"/>
                        </a:spcBef>
                      </a:pPr>
                      <a:r>
                        <a:rPr sz="450" spc="10" dirty="0">
                          <a:latin typeface="Calibri"/>
                          <a:cs typeface="Calibri"/>
                        </a:rPr>
                        <a:t>12.50%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3524">
                      <a:solidFill>
                        <a:srgbClr val="000000"/>
                      </a:solidFill>
                      <a:prstDash val="solid"/>
                    </a:lnL>
                    <a:lnT w="11109">
                      <a:solidFill>
                        <a:srgbClr val="000000"/>
                      </a:solidFill>
                      <a:prstDash val="solid"/>
                    </a:lnT>
                  </a:tcPr>
                </a:tc>
                <a:extLst>
                  <a:ext uri="{0D108BD9-81ED-4DB2-BD59-A6C34878D82A}">
                    <a16:rowId xmlns:a16="http://schemas.microsoft.com/office/drawing/2014/main" xmlns="" val="10001"/>
                  </a:ext>
                </a:extLst>
              </a:tr>
              <a:tr h="117348">
                <a:tc>
                  <a:txBody>
                    <a:bodyPr/>
                    <a:lstStyle/>
                    <a:p>
                      <a:pPr marL="10160">
                        <a:lnSpc>
                          <a:spcPct val="100000"/>
                        </a:lnSpc>
                        <a:spcBef>
                          <a:spcPts val="315"/>
                        </a:spcBef>
                      </a:pPr>
                      <a:r>
                        <a:rPr sz="450" spc="10" dirty="0">
                          <a:latin typeface="Calibri"/>
                          <a:cs typeface="Calibri"/>
                        </a:rPr>
                        <a:t>Katılıyorum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315"/>
                        </a:spcBef>
                      </a:pPr>
                      <a:r>
                        <a:rPr sz="450" dirty="0">
                          <a:latin typeface="Calibri"/>
                          <a:cs typeface="Calibri"/>
                        </a:rPr>
                        <a:t>9</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905" algn="ctr">
                        <a:lnSpc>
                          <a:spcPct val="100000"/>
                        </a:lnSpc>
                        <a:spcBef>
                          <a:spcPts val="315"/>
                        </a:spcBef>
                      </a:pPr>
                      <a:r>
                        <a:rPr sz="450" spc="10" dirty="0">
                          <a:latin typeface="Calibri"/>
                          <a:cs typeface="Calibri"/>
                        </a:rPr>
                        <a:t>22.50%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3524">
                      <a:solidFill>
                        <a:srgbClr val="000000"/>
                      </a:solidFill>
                      <a:prstDash val="solid"/>
                    </a:lnL>
                    <a:lnT w="11109">
                      <a:solidFill>
                        <a:srgbClr val="000000"/>
                      </a:solidFill>
                      <a:prstDash val="solid"/>
                    </a:lnT>
                  </a:tcPr>
                </a:tc>
                <a:extLst>
                  <a:ext uri="{0D108BD9-81ED-4DB2-BD59-A6C34878D82A}">
                    <a16:rowId xmlns:a16="http://schemas.microsoft.com/office/drawing/2014/main" xmlns="" val="10002"/>
                  </a:ext>
                </a:extLst>
              </a:tr>
              <a:tr h="103632">
                <a:tc>
                  <a:txBody>
                    <a:bodyPr/>
                    <a:lstStyle/>
                    <a:p>
                      <a:pPr marL="10160">
                        <a:lnSpc>
                          <a:spcPct val="100000"/>
                        </a:lnSpc>
                        <a:spcBef>
                          <a:spcPts val="209"/>
                        </a:spcBef>
                      </a:pPr>
                      <a:r>
                        <a:rPr sz="450" spc="10" dirty="0">
                          <a:latin typeface="Calibri"/>
                          <a:cs typeface="Calibri"/>
                        </a:rPr>
                        <a:t>Kararsızım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209"/>
                        </a:spcBef>
                      </a:pPr>
                      <a:r>
                        <a:rPr sz="450" dirty="0">
                          <a:latin typeface="Calibri"/>
                          <a:cs typeface="Calibri"/>
                        </a:rPr>
                        <a:t>8</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905" algn="ctr">
                        <a:lnSpc>
                          <a:spcPct val="100000"/>
                        </a:lnSpc>
                        <a:spcBef>
                          <a:spcPts val="209"/>
                        </a:spcBef>
                      </a:pPr>
                      <a:r>
                        <a:rPr sz="450" spc="10" dirty="0">
                          <a:latin typeface="Calibri"/>
                          <a:cs typeface="Calibri"/>
                        </a:rPr>
                        <a:t>20.00%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3524">
                      <a:solidFill>
                        <a:srgbClr val="000000"/>
                      </a:solidFill>
                      <a:prstDash val="solid"/>
                    </a:lnL>
                    <a:lnT w="11109">
                      <a:solidFill>
                        <a:srgbClr val="000000"/>
                      </a:solidFill>
                      <a:prstDash val="solid"/>
                    </a:lnT>
                  </a:tcPr>
                </a:tc>
                <a:extLst>
                  <a:ext uri="{0D108BD9-81ED-4DB2-BD59-A6C34878D82A}">
                    <a16:rowId xmlns:a16="http://schemas.microsoft.com/office/drawing/2014/main" xmlns="" val="10003"/>
                  </a:ext>
                </a:extLst>
              </a:tr>
              <a:tr h="117348">
                <a:tc>
                  <a:txBody>
                    <a:bodyPr/>
                    <a:lstStyle/>
                    <a:p>
                      <a:pPr marL="10160">
                        <a:lnSpc>
                          <a:spcPct val="100000"/>
                        </a:lnSpc>
                        <a:spcBef>
                          <a:spcPts val="315"/>
                        </a:spcBef>
                      </a:pPr>
                      <a:r>
                        <a:rPr sz="450" spc="10" dirty="0">
                          <a:latin typeface="Calibri"/>
                          <a:cs typeface="Calibri"/>
                        </a:rPr>
                        <a:t>Katılmıyorum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315"/>
                        </a:spcBef>
                      </a:pPr>
                      <a:r>
                        <a:rPr sz="450" spc="10" dirty="0">
                          <a:latin typeface="Calibri"/>
                          <a:cs typeface="Calibri"/>
                        </a:rPr>
                        <a:t>13</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905" algn="ctr">
                        <a:lnSpc>
                          <a:spcPct val="100000"/>
                        </a:lnSpc>
                        <a:spcBef>
                          <a:spcPts val="315"/>
                        </a:spcBef>
                      </a:pPr>
                      <a:r>
                        <a:rPr sz="450" spc="10" dirty="0">
                          <a:latin typeface="Calibri"/>
                          <a:cs typeface="Calibri"/>
                        </a:rPr>
                        <a:t>32.50%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3524">
                      <a:solidFill>
                        <a:srgbClr val="000000"/>
                      </a:solidFill>
                      <a:prstDash val="solid"/>
                    </a:lnL>
                    <a:lnT w="11109">
                      <a:solidFill>
                        <a:srgbClr val="000000"/>
                      </a:solidFill>
                      <a:prstDash val="solid"/>
                    </a:lnT>
                  </a:tcPr>
                </a:tc>
                <a:extLst>
                  <a:ext uri="{0D108BD9-81ED-4DB2-BD59-A6C34878D82A}">
                    <a16:rowId xmlns:a16="http://schemas.microsoft.com/office/drawing/2014/main" xmlns="" val="10004"/>
                  </a:ext>
                </a:extLst>
              </a:tr>
              <a:tr h="103632">
                <a:tc>
                  <a:txBody>
                    <a:bodyPr/>
                    <a:lstStyle/>
                    <a:p>
                      <a:pPr marL="10160">
                        <a:lnSpc>
                          <a:spcPct val="100000"/>
                        </a:lnSpc>
                        <a:spcBef>
                          <a:spcPts val="210"/>
                        </a:spcBef>
                      </a:pPr>
                      <a:r>
                        <a:rPr sz="450" spc="5" dirty="0">
                          <a:latin typeface="Calibri"/>
                          <a:cs typeface="Calibri"/>
                        </a:rPr>
                        <a:t>Kesinlikle</a:t>
                      </a:r>
                      <a:r>
                        <a:rPr sz="450" spc="-40" dirty="0">
                          <a:latin typeface="Calibri"/>
                          <a:cs typeface="Calibri"/>
                        </a:rPr>
                        <a:t> </a:t>
                      </a:r>
                      <a:r>
                        <a:rPr sz="450" spc="10" dirty="0">
                          <a:latin typeface="Calibri"/>
                          <a:cs typeface="Calibri"/>
                        </a:rPr>
                        <a:t>Katılmıyorum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210"/>
                        </a:spcBef>
                      </a:pPr>
                      <a:r>
                        <a:rPr sz="450" dirty="0">
                          <a:latin typeface="Calibri"/>
                          <a:cs typeface="Calibri"/>
                        </a:rPr>
                        <a:t>5</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905" algn="ctr">
                        <a:lnSpc>
                          <a:spcPct val="100000"/>
                        </a:lnSpc>
                        <a:spcBef>
                          <a:spcPts val="210"/>
                        </a:spcBef>
                      </a:pPr>
                      <a:r>
                        <a:rPr sz="450" spc="10" dirty="0">
                          <a:latin typeface="Calibri"/>
                          <a:cs typeface="Calibri"/>
                        </a:rPr>
                        <a:t>15.00%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3524">
                      <a:solidFill>
                        <a:srgbClr val="000000"/>
                      </a:solidFill>
                      <a:prstDash val="solid"/>
                    </a:lnL>
                    <a:lnT w="11109">
                      <a:solidFill>
                        <a:srgbClr val="000000"/>
                      </a:solidFill>
                      <a:prstDash val="solid"/>
                    </a:lnT>
                  </a:tcPr>
                </a:tc>
                <a:extLst>
                  <a:ext uri="{0D108BD9-81ED-4DB2-BD59-A6C34878D82A}">
                    <a16:rowId xmlns:a16="http://schemas.microsoft.com/office/drawing/2014/main" xmlns="" val="10005"/>
                  </a:ext>
                </a:extLst>
              </a:tr>
              <a:tr h="106433">
                <a:tc>
                  <a:txBody>
                    <a:bodyPr/>
                    <a:lstStyle/>
                    <a:p>
                      <a:pPr marL="10160">
                        <a:lnSpc>
                          <a:spcPct val="100000"/>
                        </a:lnSpc>
                        <a:spcBef>
                          <a:spcPts val="245"/>
                        </a:spcBef>
                      </a:pPr>
                      <a:r>
                        <a:rPr sz="450" b="1" spc="10" dirty="0">
                          <a:latin typeface="Calibri"/>
                          <a:cs typeface="Calibri"/>
                        </a:rPr>
                        <a:t>Toplam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tcPr>
                </a:tc>
                <a:tc>
                  <a:txBody>
                    <a:bodyPr/>
                    <a:lstStyle/>
                    <a:p>
                      <a:pPr marL="10160">
                        <a:lnSpc>
                          <a:spcPct val="100000"/>
                        </a:lnSpc>
                        <a:spcBef>
                          <a:spcPts val="245"/>
                        </a:spcBef>
                      </a:pPr>
                      <a:r>
                        <a:rPr sz="450" b="1" spc="10" dirty="0">
                          <a:latin typeface="Calibri"/>
                          <a:cs typeface="Calibri"/>
                        </a:rPr>
                        <a:t>40</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tcPr>
                </a:tc>
                <a:tc>
                  <a:txBody>
                    <a:bodyPr/>
                    <a:lstStyle/>
                    <a:p>
                      <a:pPr marL="3810" algn="ctr">
                        <a:lnSpc>
                          <a:spcPct val="100000"/>
                        </a:lnSpc>
                        <a:spcBef>
                          <a:spcPts val="245"/>
                        </a:spcBef>
                      </a:pPr>
                      <a:r>
                        <a:rPr sz="450" b="1" spc="10" dirty="0">
                          <a:latin typeface="Calibri"/>
                          <a:cs typeface="Calibri"/>
                        </a:rPr>
                        <a:t>100.00%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tcPr>
                </a:tc>
                <a:tc vMerge="1">
                  <a:txBody>
                    <a:bodyPr/>
                    <a:lstStyle/>
                    <a:p>
                      <a:endParaRPr/>
                    </a:p>
                  </a:txBody>
                  <a:tcPr marL="0" marR="0" marT="0" marB="0">
                    <a:lnL w="3524">
                      <a:solidFill>
                        <a:srgbClr val="000000"/>
                      </a:solidFill>
                      <a:prstDash val="solid"/>
                    </a:lnL>
                    <a:lnT w="11109">
                      <a:solidFill>
                        <a:srgbClr val="000000"/>
                      </a:solidFill>
                      <a:prstDash val="solid"/>
                    </a:lnT>
                  </a:tcPr>
                </a:tc>
                <a:extLst>
                  <a:ext uri="{0D108BD9-81ED-4DB2-BD59-A6C34878D82A}">
                    <a16:rowId xmlns:a16="http://schemas.microsoft.com/office/drawing/2014/main" xmlns="" val="10006"/>
                  </a:ext>
                </a:extLst>
              </a:tr>
            </a:tbl>
          </a:graphicData>
        </a:graphic>
      </p:graphicFrame>
      <p:sp>
        <p:nvSpPr>
          <p:cNvPr id="19" name="object 19"/>
          <p:cNvSpPr/>
          <p:nvPr/>
        </p:nvSpPr>
        <p:spPr>
          <a:xfrm>
            <a:off x="4201921" y="2256561"/>
            <a:ext cx="1366520" cy="845540"/>
          </a:xfrm>
          <a:prstGeom prst="rect">
            <a:avLst/>
          </a:prstGeom>
          <a:blipFill>
            <a:blip r:embed="rId6" cstate="print"/>
            <a:stretch>
              <a:fillRect/>
            </a:stretch>
          </a:blipFill>
        </p:spPr>
        <p:txBody>
          <a:bodyPr wrap="square" lIns="0" tIns="0" rIns="0" bIns="0" rtlCol="0"/>
          <a:lstStyle/>
          <a:p>
            <a:endParaRPr/>
          </a:p>
        </p:txBody>
      </p:sp>
      <p:sp>
        <p:nvSpPr>
          <p:cNvPr id="20" name="object 20"/>
          <p:cNvSpPr/>
          <p:nvPr/>
        </p:nvSpPr>
        <p:spPr>
          <a:xfrm>
            <a:off x="4386960" y="2268969"/>
            <a:ext cx="794219" cy="720356"/>
          </a:xfrm>
          <a:prstGeom prst="rect">
            <a:avLst/>
          </a:prstGeom>
          <a:blipFill>
            <a:blip r:embed="rId7" cstate="print"/>
            <a:stretch>
              <a:fillRect/>
            </a:stretch>
          </a:blipFill>
        </p:spPr>
        <p:txBody>
          <a:bodyPr wrap="square" lIns="0" tIns="0" rIns="0" bIns="0" rtlCol="0"/>
          <a:lstStyle/>
          <a:p>
            <a:endParaRPr/>
          </a:p>
        </p:txBody>
      </p:sp>
      <p:sp>
        <p:nvSpPr>
          <p:cNvPr id="21" name="object 21"/>
          <p:cNvSpPr/>
          <p:nvPr/>
        </p:nvSpPr>
        <p:spPr>
          <a:xfrm>
            <a:off x="4610227" y="2334260"/>
            <a:ext cx="31750" cy="33020"/>
          </a:xfrm>
          <a:custGeom>
            <a:avLst/>
            <a:gdLst/>
            <a:ahLst/>
            <a:cxnLst/>
            <a:rect l="l" t="t" r="r" b="b"/>
            <a:pathLst>
              <a:path w="31750" h="33019">
                <a:moveTo>
                  <a:pt x="31242" y="33020"/>
                </a:moveTo>
                <a:lnTo>
                  <a:pt x="21462" y="0"/>
                </a:lnTo>
                <a:lnTo>
                  <a:pt x="0" y="0"/>
                </a:lnTo>
              </a:path>
            </a:pathLst>
          </a:custGeom>
          <a:ln w="3524">
            <a:solidFill>
              <a:srgbClr val="000000"/>
            </a:solidFill>
          </a:ln>
        </p:spPr>
        <p:txBody>
          <a:bodyPr wrap="square" lIns="0" tIns="0" rIns="0" bIns="0" rtlCol="0"/>
          <a:lstStyle/>
          <a:p>
            <a:endParaRPr/>
          </a:p>
        </p:txBody>
      </p:sp>
      <p:sp>
        <p:nvSpPr>
          <p:cNvPr id="22" name="object 22"/>
          <p:cNvSpPr/>
          <p:nvPr/>
        </p:nvSpPr>
        <p:spPr>
          <a:xfrm>
            <a:off x="5170932" y="2588005"/>
            <a:ext cx="37465" cy="33655"/>
          </a:xfrm>
          <a:custGeom>
            <a:avLst/>
            <a:gdLst/>
            <a:ahLst/>
            <a:cxnLst/>
            <a:rect l="l" t="t" r="r" b="b"/>
            <a:pathLst>
              <a:path w="37464" h="33655">
                <a:moveTo>
                  <a:pt x="0" y="0"/>
                </a:moveTo>
                <a:lnTo>
                  <a:pt x="16128" y="33400"/>
                </a:lnTo>
                <a:lnTo>
                  <a:pt x="37464" y="33400"/>
                </a:lnTo>
              </a:path>
            </a:pathLst>
          </a:custGeom>
          <a:ln w="3524">
            <a:solidFill>
              <a:srgbClr val="000000"/>
            </a:solidFill>
          </a:ln>
        </p:spPr>
        <p:txBody>
          <a:bodyPr wrap="square" lIns="0" tIns="0" rIns="0" bIns="0" rtlCol="0"/>
          <a:lstStyle/>
          <a:p>
            <a:endParaRPr/>
          </a:p>
        </p:txBody>
      </p:sp>
      <p:sp>
        <p:nvSpPr>
          <p:cNvPr id="23" name="object 23"/>
          <p:cNvSpPr/>
          <p:nvPr/>
        </p:nvSpPr>
        <p:spPr>
          <a:xfrm>
            <a:off x="4320540" y="2904350"/>
            <a:ext cx="1172845" cy="163830"/>
          </a:xfrm>
          <a:custGeom>
            <a:avLst/>
            <a:gdLst/>
            <a:ahLst/>
            <a:cxnLst/>
            <a:rect l="l" t="t" r="r" b="b"/>
            <a:pathLst>
              <a:path w="1172845" h="163830">
                <a:moveTo>
                  <a:pt x="0" y="163461"/>
                </a:moveTo>
                <a:lnTo>
                  <a:pt x="1172743" y="163461"/>
                </a:lnTo>
                <a:lnTo>
                  <a:pt x="1172743" y="0"/>
                </a:lnTo>
                <a:lnTo>
                  <a:pt x="0" y="0"/>
                </a:lnTo>
                <a:lnTo>
                  <a:pt x="0" y="163461"/>
                </a:lnTo>
                <a:close/>
              </a:path>
            </a:pathLst>
          </a:custGeom>
          <a:ln w="3524">
            <a:solidFill>
              <a:srgbClr val="4F81BC"/>
            </a:solidFill>
          </a:ln>
        </p:spPr>
        <p:txBody>
          <a:bodyPr wrap="square" lIns="0" tIns="0" rIns="0" bIns="0" rtlCol="0"/>
          <a:lstStyle/>
          <a:p>
            <a:endParaRPr/>
          </a:p>
        </p:txBody>
      </p:sp>
      <p:sp>
        <p:nvSpPr>
          <p:cNvPr id="24" name="object 24"/>
          <p:cNvSpPr/>
          <p:nvPr/>
        </p:nvSpPr>
        <p:spPr>
          <a:xfrm>
            <a:off x="4975605" y="2918514"/>
            <a:ext cx="25218" cy="79955"/>
          </a:xfrm>
          <a:prstGeom prst="rect">
            <a:avLst/>
          </a:prstGeom>
          <a:blipFill>
            <a:blip r:embed="rId8" cstate="print"/>
            <a:stretch>
              <a:fillRect/>
            </a:stretch>
          </a:blipFill>
        </p:spPr>
        <p:txBody>
          <a:bodyPr wrap="square" lIns="0" tIns="0" rIns="0" bIns="0" rtlCol="0"/>
          <a:lstStyle/>
          <a:p>
            <a:endParaRPr/>
          </a:p>
        </p:txBody>
      </p:sp>
      <p:sp>
        <p:nvSpPr>
          <p:cNvPr id="25" name="object 25"/>
          <p:cNvSpPr/>
          <p:nvPr/>
        </p:nvSpPr>
        <p:spPr>
          <a:xfrm>
            <a:off x="4389120" y="2918514"/>
            <a:ext cx="25175" cy="134057"/>
          </a:xfrm>
          <a:prstGeom prst="rect">
            <a:avLst/>
          </a:prstGeom>
          <a:blipFill>
            <a:blip r:embed="rId9" cstate="print"/>
            <a:stretch>
              <a:fillRect/>
            </a:stretch>
          </a:blipFill>
        </p:spPr>
        <p:txBody>
          <a:bodyPr wrap="square" lIns="0" tIns="0" rIns="0" bIns="0" rtlCol="0"/>
          <a:lstStyle/>
          <a:p>
            <a:endParaRPr/>
          </a:p>
        </p:txBody>
      </p:sp>
      <p:sp>
        <p:nvSpPr>
          <p:cNvPr id="26" name="object 26"/>
          <p:cNvSpPr/>
          <p:nvPr/>
        </p:nvSpPr>
        <p:spPr>
          <a:xfrm>
            <a:off x="4208779" y="3560216"/>
            <a:ext cx="1355344" cy="826363"/>
          </a:xfrm>
          <a:prstGeom prst="rect">
            <a:avLst/>
          </a:prstGeom>
          <a:blipFill>
            <a:blip r:embed="rId10" cstate="print"/>
            <a:stretch>
              <a:fillRect/>
            </a:stretch>
          </a:blipFill>
        </p:spPr>
        <p:txBody>
          <a:bodyPr wrap="square" lIns="0" tIns="0" rIns="0" bIns="0" rtlCol="0"/>
          <a:lstStyle/>
          <a:p>
            <a:endParaRPr/>
          </a:p>
        </p:txBody>
      </p:sp>
      <p:sp>
        <p:nvSpPr>
          <p:cNvPr id="27" name="object 27"/>
          <p:cNvSpPr/>
          <p:nvPr/>
        </p:nvSpPr>
        <p:spPr>
          <a:xfrm>
            <a:off x="4392548" y="3565905"/>
            <a:ext cx="849490" cy="763777"/>
          </a:xfrm>
          <a:prstGeom prst="rect">
            <a:avLst/>
          </a:prstGeom>
          <a:blipFill>
            <a:blip r:embed="rId11" cstate="print"/>
            <a:stretch>
              <a:fillRect/>
            </a:stretch>
          </a:blipFill>
        </p:spPr>
        <p:txBody>
          <a:bodyPr wrap="square" lIns="0" tIns="0" rIns="0" bIns="0" rtlCol="0"/>
          <a:lstStyle/>
          <a:p>
            <a:endParaRPr/>
          </a:p>
        </p:txBody>
      </p:sp>
      <p:sp>
        <p:nvSpPr>
          <p:cNvPr id="28" name="object 28"/>
          <p:cNvSpPr/>
          <p:nvPr/>
        </p:nvSpPr>
        <p:spPr>
          <a:xfrm>
            <a:off x="5026278" y="4204842"/>
            <a:ext cx="74295" cy="39370"/>
          </a:xfrm>
          <a:custGeom>
            <a:avLst/>
            <a:gdLst/>
            <a:ahLst/>
            <a:cxnLst/>
            <a:rect l="l" t="t" r="r" b="b"/>
            <a:pathLst>
              <a:path w="74295" h="39370">
                <a:moveTo>
                  <a:pt x="0" y="0"/>
                </a:moveTo>
                <a:lnTo>
                  <a:pt x="52450" y="39116"/>
                </a:lnTo>
                <a:lnTo>
                  <a:pt x="73787" y="39116"/>
                </a:lnTo>
              </a:path>
            </a:pathLst>
          </a:custGeom>
          <a:ln w="3524">
            <a:solidFill>
              <a:srgbClr val="000000"/>
            </a:solidFill>
          </a:ln>
        </p:spPr>
        <p:txBody>
          <a:bodyPr wrap="square" lIns="0" tIns="0" rIns="0" bIns="0" rtlCol="0"/>
          <a:lstStyle/>
          <a:p>
            <a:endParaRPr/>
          </a:p>
        </p:txBody>
      </p:sp>
      <p:sp>
        <p:nvSpPr>
          <p:cNvPr id="29" name="object 29"/>
          <p:cNvSpPr/>
          <p:nvPr/>
        </p:nvSpPr>
        <p:spPr>
          <a:xfrm>
            <a:off x="4410075" y="3985133"/>
            <a:ext cx="42545" cy="49530"/>
          </a:xfrm>
          <a:custGeom>
            <a:avLst/>
            <a:gdLst/>
            <a:ahLst/>
            <a:cxnLst/>
            <a:rect l="l" t="t" r="r" b="b"/>
            <a:pathLst>
              <a:path w="42545" h="49529">
                <a:moveTo>
                  <a:pt x="42417" y="49529"/>
                </a:moveTo>
                <a:lnTo>
                  <a:pt x="21336" y="0"/>
                </a:lnTo>
                <a:lnTo>
                  <a:pt x="0" y="0"/>
                </a:lnTo>
              </a:path>
            </a:pathLst>
          </a:custGeom>
          <a:ln w="3524">
            <a:solidFill>
              <a:srgbClr val="000000"/>
            </a:solidFill>
          </a:ln>
        </p:spPr>
        <p:txBody>
          <a:bodyPr wrap="square" lIns="0" tIns="0" rIns="0" bIns="0" rtlCol="0"/>
          <a:lstStyle/>
          <a:p>
            <a:endParaRPr/>
          </a:p>
        </p:txBody>
      </p:sp>
      <p:sp>
        <p:nvSpPr>
          <p:cNvPr id="30" name="object 30"/>
          <p:cNvSpPr/>
          <p:nvPr/>
        </p:nvSpPr>
        <p:spPr>
          <a:xfrm>
            <a:off x="5046979" y="3673602"/>
            <a:ext cx="0" cy="43180"/>
          </a:xfrm>
          <a:custGeom>
            <a:avLst/>
            <a:gdLst/>
            <a:ahLst/>
            <a:cxnLst/>
            <a:rect l="l" t="t" r="r" b="b"/>
            <a:pathLst>
              <a:path h="43179">
                <a:moveTo>
                  <a:pt x="-1762" y="21399"/>
                </a:moveTo>
                <a:lnTo>
                  <a:pt x="1762" y="21399"/>
                </a:lnTo>
              </a:path>
            </a:pathLst>
          </a:custGeom>
          <a:ln w="42799">
            <a:solidFill>
              <a:srgbClr val="000000"/>
            </a:solidFill>
          </a:ln>
        </p:spPr>
        <p:txBody>
          <a:bodyPr wrap="square" lIns="0" tIns="0" rIns="0" bIns="0" rtlCol="0"/>
          <a:lstStyle/>
          <a:p>
            <a:endParaRPr/>
          </a:p>
        </p:txBody>
      </p:sp>
      <p:sp>
        <p:nvSpPr>
          <p:cNvPr id="31" name="object 31"/>
          <p:cNvSpPr/>
          <p:nvPr/>
        </p:nvSpPr>
        <p:spPr>
          <a:xfrm>
            <a:off x="5202428" y="3869182"/>
            <a:ext cx="41275" cy="24130"/>
          </a:xfrm>
          <a:custGeom>
            <a:avLst/>
            <a:gdLst/>
            <a:ahLst/>
            <a:cxnLst/>
            <a:rect l="l" t="t" r="r" b="b"/>
            <a:pathLst>
              <a:path w="41275" h="24129">
                <a:moveTo>
                  <a:pt x="0" y="24002"/>
                </a:moveTo>
                <a:lnTo>
                  <a:pt x="19558" y="0"/>
                </a:lnTo>
                <a:lnTo>
                  <a:pt x="40767" y="0"/>
                </a:lnTo>
              </a:path>
            </a:pathLst>
          </a:custGeom>
          <a:ln w="3524">
            <a:solidFill>
              <a:srgbClr val="000000"/>
            </a:solidFill>
          </a:ln>
        </p:spPr>
        <p:txBody>
          <a:bodyPr wrap="square" lIns="0" tIns="0" rIns="0" bIns="0" rtlCol="0"/>
          <a:lstStyle/>
          <a:p>
            <a:endParaRPr/>
          </a:p>
        </p:txBody>
      </p:sp>
      <p:sp>
        <p:nvSpPr>
          <p:cNvPr id="32" name="object 32"/>
          <p:cNvSpPr/>
          <p:nvPr/>
        </p:nvSpPr>
        <p:spPr>
          <a:xfrm>
            <a:off x="4326635" y="4241195"/>
            <a:ext cx="1137285" cy="126364"/>
          </a:xfrm>
          <a:custGeom>
            <a:avLst/>
            <a:gdLst/>
            <a:ahLst/>
            <a:cxnLst/>
            <a:rect l="l" t="t" r="r" b="b"/>
            <a:pathLst>
              <a:path w="1137285" h="126364">
                <a:moveTo>
                  <a:pt x="0" y="125826"/>
                </a:moveTo>
                <a:lnTo>
                  <a:pt x="1136688" y="125826"/>
                </a:lnTo>
                <a:lnTo>
                  <a:pt x="1136688" y="0"/>
                </a:lnTo>
                <a:lnTo>
                  <a:pt x="0" y="0"/>
                </a:lnTo>
                <a:lnTo>
                  <a:pt x="0" y="125826"/>
                </a:lnTo>
                <a:close/>
              </a:path>
            </a:pathLst>
          </a:custGeom>
          <a:ln w="3524">
            <a:solidFill>
              <a:srgbClr val="4F81BC"/>
            </a:solidFill>
          </a:ln>
        </p:spPr>
        <p:txBody>
          <a:bodyPr wrap="square" lIns="0" tIns="0" rIns="0" bIns="0" rtlCol="0"/>
          <a:lstStyle/>
          <a:p>
            <a:endParaRPr/>
          </a:p>
        </p:txBody>
      </p:sp>
      <p:sp>
        <p:nvSpPr>
          <p:cNvPr id="33" name="object 33"/>
          <p:cNvSpPr/>
          <p:nvPr/>
        </p:nvSpPr>
        <p:spPr>
          <a:xfrm>
            <a:off x="4386326" y="4259507"/>
            <a:ext cx="25218" cy="88337"/>
          </a:xfrm>
          <a:prstGeom prst="rect">
            <a:avLst/>
          </a:prstGeom>
          <a:blipFill>
            <a:blip r:embed="rId12" cstate="print"/>
            <a:stretch>
              <a:fillRect/>
            </a:stretch>
          </a:blipFill>
        </p:spPr>
        <p:txBody>
          <a:bodyPr wrap="square" lIns="0" tIns="0" rIns="0" bIns="0" rtlCol="0"/>
          <a:lstStyle/>
          <a:p>
            <a:endParaRPr/>
          </a:p>
        </p:txBody>
      </p:sp>
      <p:sp>
        <p:nvSpPr>
          <p:cNvPr id="34" name="object 34"/>
          <p:cNvSpPr/>
          <p:nvPr/>
        </p:nvSpPr>
        <p:spPr>
          <a:xfrm>
            <a:off x="4954778" y="4259507"/>
            <a:ext cx="25218" cy="88337"/>
          </a:xfrm>
          <a:prstGeom prst="rect">
            <a:avLst/>
          </a:prstGeom>
          <a:blipFill>
            <a:blip r:embed="rId13" cstate="print"/>
            <a:stretch>
              <a:fillRect/>
            </a:stretch>
          </a:blipFill>
        </p:spPr>
        <p:txBody>
          <a:bodyPr wrap="square" lIns="0" tIns="0" rIns="0" bIns="0" rtlCol="0"/>
          <a:lstStyle/>
          <a:p>
            <a:endParaRPr/>
          </a:p>
        </p:txBody>
      </p:sp>
      <p:sp>
        <p:nvSpPr>
          <p:cNvPr id="35" name="object 35"/>
          <p:cNvSpPr/>
          <p:nvPr/>
        </p:nvSpPr>
        <p:spPr>
          <a:xfrm>
            <a:off x="4198620" y="4773205"/>
            <a:ext cx="1362583" cy="832573"/>
          </a:xfrm>
          <a:prstGeom prst="rect">
            <a:avLst/>
          </a:prstGeom>
          <a:blipFill>
            <a:blip r:embed="rId14" cstate="print"/>
            <a:stretch>
              <a:fillRect/>
            </a:stretch>
          </a:blipFill>
        </p:spPr>
        <p:txBody>
          <a:bodyPr wrap="square" lIns="0" tIns="0" rIns="0" bIns="0" rtlCol="0"/>
          <a:lstStyle/>
          <a:p>
            <a:endParaRPr/>
          </a:p>
        </p:txBody>
      </p:sp>
      <p:sp>
        <p:nvSpPr>
          <p:cNvPr id="36" name="object 36"/>
          <p:cNvSpPr/>
          <p:nvPr/>
        </p:nvSpPr>
        <p:spPr>
          <a:xfrm>
            <a:off x="4404359" y="4778768"/>
            <a:ext cx="790282" cy="703440"/>
          </a:xfrm>
          <a:prstGeom prst="rect">
            <a:avLst/>
          </a:prstGeom>
          <a:blipFill>
            <a:blip r:embed="rId15" cstate="print"/>
            <a:stretch>
              <a:fillRect/>
            </a:stretch>
          </a:blipFill>
        </p:spPr>
        <p:txBody>
          <a:bodyPr wrap="square" lIns="0" tIns="0" rIns="0" bIns="0" rtlCol="0"/>
          <a:lstStyle/>
          <a:p>
            <a:endParaRPr/>
          </a:p>
        </p:txBody>
      </p:sp>
      <p:sp>
        <p:nvSpPr>
          <p:cNvPr id="37" name="object 37"/>
          <p:cNvSpPr/>
          <p:nvPr/>
        </p:nvSpPr>
        <p:spPr>
          <a:xfrm>
            <a:off x="4842002" y="4837048"/>
            <a:ext cx="139700" cy="15240"/>
          </a:xfrm>
          <a:custGeom>
            <a:avLst/>
            <a:gdLst/>
            <a:ahLst/>
            <a:cxnLst/>
            <a:rect l="l" t="t" r="r" b="b"/>
            <a:pathLst>
              <a:path w="139700" h="15239">
                <a:moveTo>
                  <a:pt x="0" y="14731"/>
                </a:moveTo>
                <a:lnTo>
                  <a:pt x="117856" y="0"/>
                </a:lnTo>
                <a:lnTo>
                  <a:pt x="139192" y="0"/>
                </a:lnTo>
              </a:path>
            </a:pathLst>
          </a:custGeom>
          <a:ln w="3524">
            <a:solidFill>
              <a:srgbClr val="000000"/>
            </a:solidFill>
          </a:ln>
        </p:spPr>
        <p:txBody>
          <a:bodyPr wrap="square" lIns="0" tIns="0" rIns="0" bIns="0" rtlCol="0"/>
          <a:lstStyle/>
          <a:p>
            <a:endParaRPr/>
          </a:p>
        </p:txBody>
      </p:sp>
      <p:sp>
        <p:nvSpPr>
          <p:cNvPr id="38" name="object 38"/>
          <p:cNvSpPr/>
          <p:nvPr/>
        </p:nvSpPr>
        <p:spPr>
          <a:xfrm>
            <a:off x="5177409" y="5128386"/>
            <a:ext cx="48895" cy="70485"/>
          </a:xfrm>
          <a:custGeom>
            <a:avLst/>
            <a:gdLst/>
            <a:ahLst/>
            <a:cxnLst/>
            <a:rect l="l" t="t" r="r" b="b"/>
            <a:pathLst>
              <a:path w="48895" h="70485">
                <a:moveTo>
                  <a:pt x="0" y="70103"/>
                </a:moveTo>
                <a:lnTo>
                  <a:pt x="27686" y="0"/>
                </a:lnTo>
                <a:lnTo>
                  <a:pt x="48640" y="0"/>
                </a:lnTo>
              </a:path>
            </a:pathLst>
          </a:custGeom>
          <a:ln w="3524">
            <a:solidFill>
              <a:srgbClr val="000000"/>
            </a:solidFill>
          </a:ln>
        </p:spPr>
        <p:txBody>
          <a:bodyPr wrap="square" lIns="0" tIns="0" rIns="0" bIns="0" rtlCol="0"/>
          <a:lstStyle/>
          <a:p>
            <a:endParaRPr/>
          </a:p>
        </p:txBody>
      </p:sp>
      <p:sp>
        <p:nvSpPr>
          <p:cNvPr id="39" name="object 39"/>
          <p:cNvSpPr/>
          <p:nvPr/>
        </p:nvSpPr>
        <p:spPr>
          <a:xfrm>
            <a:off x="5170423" y="5217414"/>
            <a:ext cx="49530" cy="11430"/>
          </a:xfrm>
          <a:custGeom>
            <a:avLst/>
            <a:gdLst/>
            <a:ahLst/>
            <a:cxnLst/>
            <a:rect l="l" t="t" r="r" b="b"/>
            <a:pathLst>
              <a:path w="49529" h="11429">
                <a:moveTo>
                  <a:pt x="0" y="0"/>
                </a:moveTo>
                <a:lnTo>
                  <a:pt x="28448" y="11049"/>
                </a:lnTo>
                <a:lnTo>
                  <a:pt x="49529" y="11049"/>
                </a:lnTo>
              </a:path>
            </a:pathLst>
          </a:custGeom>
          <a:ln w="3524">
            <a:solidFill>
              <a:srgbClr val="000000"/>
            </a:solidFill>
          </a:ln>
        </p:spPr>
        <p:txBody>
          <a:bodyPr wrap="square" lIns="0" tIns="0" rIns="0" bIns="0" rtlCol="0"/>
          <a:lstStyle/>
          <a:p>
            <a:endParaRPr/>
          </a:p>
        </p:txBody>
      </p:sp>
      <p:sp>
        <p:nvSpPr>
          <p:cNvPr id="40" name="object 40"/>
          <p:cNvSpPr/>
          <p:nvPr/>
        </p:nvSpPr>
        <p:spPr>
          <a:xfrm>
            <a:off x="4316984" y="5403697"/>
            <a:ext cx="1143000" cy="182880"/>
          </a:xfrm>
          <a:custGeom>
            <a:avLst/>
            <a:gdLst/>
            <a:ahLst/>
            <a:cxnLst/>
            <a:rect l="l" t="t" r="r" b="b"/>
            <a:pathLst>
              <a:path w="1143000" h="182879">
                <a:moveTo>
                  <a:pt x="0" y="182397"/>
                </a:moveTo>
                <a:lnTo>
                  <a:pt x="1142618" y="182397"/>
                </a:lnTo>
                <a:lnTo>
                  <a:pt x="1142618" y="0"/>
                </a:lnTo>
                <a:lnTo>
                  <a:pt x="0" y="0"/>
                </a:lnTo>
                <a:lnTo>
                  <a:pt x="0" y="182397"/>
                </a:lnTo>
                <a:close/>
              </a:path>
            </a:pathLst>
          </a:custGeom>
          <a:ln w="3524">
            <a:solidFill>
              <a:srgbClr val="4F81BC"/>
            </a:solidFill>
          </a:ln>
        </p:spPr>
        <p:txBody>
          <a:bodyPr wrap="square" lIns="0" tIns="0" rIns="0" bIns="0" rtlCol="0"/>
          <a:lstStyle/>
          <a:p>
            <a:endParaRPr/>
          </a:p>
        </p:txBody>
      </p:sp>
      <p:sp>
        <p:nvSpPr>
          <p:cNvPr id="41" name="object 41"/>
          <p:cNvSpPr/>
          <p:nvPr/>
        </p:nvSpPr>
        <p:spPr>
          <a:xfrm>
            <a:off x="4949697" y="5421049"/>
            <a:ext cx="25218" cy="86178"/>
          </a:xfrm>
          <a:prstGeom prst="rect">
            <a:avLst/>
          </a:prstGeom>
          <a:blipFill>
            <a:blip r:embed="rId16" cstate="print"/>
            <a:stretch>
              <a:fillRect/>
            </a:stretch>
          </a:blipFill>
        </p:spPr>
        <p:txBody>
          <a:bodyPr wrap="square" lIns="0" tIns="0" rIns="0" bIns="0" rtlCol="0"/>
          <a:lstStyle/>
          <a:p>
            <a:endParaRPr/>
          </a:p>
        </p:txBody>
      </p:sp>
      <p:sp>
        <p:nvSpPr>
          <p:cNvPr id="42" name="object 42"/>
          <p:cNvSpPr/>
          <p:nvPr/>
        </p:nvSpPr>
        <p:spPr>
          <a:xfrm>
            <a:off x="4378452" y="5421049"/>
            <a:ext cx="25175" cy="147011"/>
          </a:xfrm>
          <a:prstGeom prst="rect">
            <a:avLst/>
          </a:prstGeom>
          <a:blipFill>
            <a:blip r:embed="rId17" cstate="print"/>
            <a:stretch>
              <a:fillRect/>
            </a:stretch>
          </a:blipFill>
        </p:spPr>
        <p:txBody>
          <a:bodyPr wrap="square" lIns="0" tIns="0" rIns="0" bIns="0" rtlCol="0"/>
          <a:lstStyle/>
          <a:p>
            <a:endParaRPr/>
          </a:p>
        </p:txBody>
      </p:sp>
    </p:spTree>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object 2"/>
          <p:cNvSpPr txBox="1"/>
          <p:nvPr/>
        </p:nvSpPr>
        <p:spPr>
          <a:xfrm>
            <a:off x="1971801" y="768857"/>
            <a:ext cx="2353945" cy="240665"/>
          </a:xfrm>
          <a:prstGeom prst="rect">
            <a:avLst/>
          </a:prstGeom>
        </p:spPr>
        <p:txBody>
          <a:bodyPr vert="horz" wrap="square" lIns="0" tIns="0" rIns="0" bIns="0" rtlCol="0">
            <a:spAutoFit/>
          </a:bodyPr>
          <a:lstStyle/>
          <a:p>
            <a:pPr marL="12700">
              <a:lnSpc>
                <a:spcPct val="100000"/>
              </a:lnSpc>
            </a:pPr>
            <a:r>
              <a:rPr sz="450" b="1" spc="10" dirty="0">
                <a:latin typeface="Calibri"/>
                <a:cs typeface="Calibri"/>
              </a:rPr>
              <a:t>Soru</a:t>
            </a:r>
            <a:r>
              <a:rPr sz="450" b="1" spc="-40" dirty="0">
                <a:latin typeface="Calibri"/>
                <a:cs typeface="Calibri"/>
              </a:rPr>
              <a:t> </a:t>
            </a:r>
            <a:r>
              <a:rPr sz="450" b="1" spc="10" dirty="0">
                <a:latin typeface="Calibri"/>
                <a:cs typeface="Calibri"/>
              </a:rPr>
              <a:t>14</a:t>
            </a:r>
            <a:r>
              <a:rPr sz="450" b="1" spc="-40" dirty="0">
                <a:latin typeface="Calibri"/>
                <a:cs typeface="Calibri"/>
              </a:rPr>
              <a:t> </a:t>
            </a:r>
            <a:r>
              <a:rPr sz="450" b="1" spc="5" dirty="0">
                <a:latin typeface="Calibri"/>
                <a:cs typeface="Calibri"/>
              </a:rPr>
              <a:t>:</a:t>
            </a:r>
            <a:endParaRPr sz="450">
              <a:latin typeface="Calibri"/>
              <a:cs typeface="Calibri"/>
            </a:endParaRPr>
          </a:p>
          <a:p>
            <a:pPr marL="12700" marR="5080">
              <a:lnSpc>
                <a:spcPct val="113300"/>
              </a:lnSpc>
            </a:pPr>
            <a:r>
              <a:rPr sz="450" spc="10" dirty="0">
                <a:latin typeface="Calibri"/>
                <a:cs typeface="Calibri"/>
              </a:rPr>
              <a:t>İBİTEMDE' verilen uygulamalı hizmetiçi eğitimlerde </a:t>
            </a:r>
            <a:r>
              <a:rPr sz="450" spc="5" dirty="0">
                <a:latin typeface="Calibri"/>
                <a:cs typeface="Calibri"/>
              </a:rPr>
              <a:t>sağlık </a:t>
            </a:r>
            <a:r>
              <a:rPr sz="450" spc="10" dirty="0">
                <a:latin typeface="Calibri"/>
                <a:cs typeface="Calibri"/>
              </a:rPr>
              <a:t>personelininde hazır bulundurulması  eğitimi </a:t>
            </a:r>
            <a:r>
              <a:rPr sz="450" spc="5" dirty="0">
                <a:latin typeface="Calibri"/>
                <a:cs typeface="Calibri"/>
              </a:rPr>
              <a:t>pozitif </a:t>
            </a:r>
            <a:r>
              <a:rPr sz="450" spc="10" dirty="0">
                <a:latin typeface="Calibri"/>
                <a:cs typeface="Calibri"/>
              </a:rPr>
              <a:t>yönde</a:t>
            </a:r>
            <a:r>
              <a:rPr sz="450" spc="-70" dirty="0">
                <a:latin typeface="Calibri"/>
                <a:cs typeface="Calibri"/>
              </a:rPr>
              <a:t> </a:t>
            </a:r>
            <a:r>
              <a:rPr sz="450" spc="10" dirty="0">
                <a:latin typeface="Calibri"/>
                <a:cs typeface="Calibri"/>
              </a:rPr>
              <a:t>etkilemektedir.</a:t>
            </a:r>
            <a:endParaRPr sz="450">
              <a:latin typeface="Calibri"/>
              <a:cs typeface="Calibri"/>
            </a:endParaRPr>
          </a:p>
        </p:txBody>
      </p:sp>
      <p:sp>
        <p:nvSpPr>
          <p:cNvPr id="3" name="object 3"/>
          <p:cNvSpPr txBox="1"/>
          <p:nvPr/>
        </p:nvSpPr>
        <p:spPr>
          <a:xfrm>
            <a:off x="1971801" y="2044700"/>
            <a:ext cx="2190750" cy="240665"/>
          </a:xfrm>
          <a:prstGeom prst="rect">
            <a:avLst/>
          </a:prstGeom>
        </p:spPr>
        <p:txBody>
          <a:bodyPr vert="horz" wrap="square" lIns="0" tIns="0" rIns="0" bIns="0" rtlCol="0">
            <a:spAutoFit/>
          </a:bodyPr>
          <a:lstStyle/>
          <a:p>
            <a:pPr marL="12700">
              <a:lnSpc>
                <a:spcPct val="100000"/>
              </a:lnSpc>
            </a:pPr>
            <a:r>
              <a:rPr sz="450" b="1" spc="10" dirty="0">
                <a:latin typeface="Calibri"/>
                <a:cs typeface="Calibri"/>
              </a:rPr>
              <a:t>Soru</a:t>
            </a:r>
            <a:r>
              <a:rPr sz="450" b="1" spc="-40" dirty="0">
                <a:latin typeface="Calibri"/>
                <a:cs typeface="Calibri"/>
              </a:rPr>
              <a:t> </a:t>
            </a:r>
            <a:r>
              <a:rPr sz="450" b="1" spc="10" dirty="0">
                <a:latin typeface="Calibri"/>
                <a:cs typeface="Calibri"/>
              </a:rPr>
              <a:t>15</a:t>
            </a:r>
            <a:r>
              <a:rPr sz="450" b="1" spc="-40" dirty="0">
                <a:latin typeface="Calibri"/>
                <a:cs typeface="Calibri"/>
              </a:rPr>
              <a:t> </a:t>
            </a:r>
            <a:r>
              <a:rPr sz="450" b="1" spc="5" dirty="0">
                <a:latin typeface="Calibri"/>
                <a:cs typeface="Calibri"/>
              </a:rPr>
              <a:t>:</a:t>
            </a:r>
            <a:endParaRPr sz="450">
              <a:latin typeface="Calibri"/>
              <a:cs typeface="Calibri"/>
            </a:endParaRPr>
          </a:p>
          <a:p>
            <a:pPr marL="12700" marR="5080">
              <a:lnSpc>
                <a:spcPct val="113300"/>
              </a:lnSpc>
            </a:pPr>
            <a:r>
              <a:rPr sz="450" spc="15" dirty="0">
                <a:latin typeface="Calibri"/>
                <a:cs typeface="Calibri"/>
              </a:rPr>
              <a:t>İBİTEM </a:t>
            </a:r>
            <a:r>
              <a:rPr sz="450" spc="10" dirty="0">
                <a:latin typeface="Calibri"/>
                <a:cs typeface="Calibri"/>
              </a:rPr>
              <a:t>eğitmenleri mesleki konularda kendilerini geliştirmek </a:t>
            </a:r>
            <a:r>
              <a:rPr sz="450" spc="5" dirty="0">
                <a:latin typeface="Calibri"/>
                <a:cs typeface="Calibri"/>
              </a:rPr>
              <a:t>için </a:t>
            </a:r>
            <a:r>
              <a:rPr sz="450" spc="10" dirty="0">
                <a:latin typeface="Calibri"/>
                <a:cs typeface="Calibri"/>
              </a:rPr>
              <a:t>bilimsel </a:t>
            </a:r>
            <a:r>
              <a:rPr sz="450" spc="5" dirty="0">
                <a:latin typeface="Calibri"/>
                <a:cs typeface="Calibri"/>
              </a:rPr>
              <a:t>çalışmalara </a:t>
            </a:r>
            <a:r>
              <a:rPr sz="450" spc="10" dirty="0">
                <a:latin typeface="Calibri"/>
                <a:cs typeface="Calibri"/>
              </a:rPr>
              <a:t>ve  </a:t>
            </a:r>
            <a:r>
              <a:rPr sz="450" spc="5" dirty="0">
                <a:latin typeface="Calibri"/>
                <a:cs typeface="Calibri"/>
              </a:rPr>
              <a:t>etkinliklere </a:t>
            </a:r>
            <a:r>
              <a:rPr sz="450" spc="10" dirty="0">
                <a:latin typeface="Calibri"/>
                <a:cs typeface="Calibri"/>
              </a:rPr>
              <a:t>yeterince </a:t>
            </a:r>
            <a:r>
              <a:rPr sz="450" spc="5" dirty="0">
                <a:latin typeface="Calibri"/>
                <a:cs typeface="Calibri"/>
              </a:rPr>
              <a:t>katılmaktadır.</a:t>
            </a:r>
            <a:endParaRPr sz="450">
              <a:latin typeface="Calibri"/>
              <a:cs typeface="Calibri"/>
            </a:endParaRPr>
          </a:p>
        </p:txBody>
      </p:sp>
      <p:sp>
        <p:nvSpPr>
          <p:cNvPr id="4" name="object 4"/>
          <p:cNvSpPr txBox="1"/>
          <p:nvPr/>
        </p:nvSpPr>
        <p:spPr>
          <a:xfrm>
            <a:off x="1971801" y="3328289"/>
            <a:ext cx="2323465" cy="240665"/>
          </a:xfrm>
          <a:prstGeom prst="rect">
            <a:avLst/>
          </a:prstGeom>
        </p:spPr>
        <p:txBody>
          <a:bodyPr vert="horz" wrap="square" lIns="0" tIns="0" rIns="0" bIns="0" rtlCol="0">
            <a:spAutoFit/>
          </a:bodyPr>
          <a:lstStyle/>
          <a:p>
            <a:pPr marL="12700">
              <a:lnSpc>
                <a:spcPct val="100000"/>
              </a:lnSpc>
            </a:pPr>
            <a:r>
              <a:rPr sz="450" b="1" spc="10" dirty="0">
                <a:latin typeface="Calibri"/>
                <a:cs typeface="Calibri"/>
              </a:rPr>
              <a:t>Soru</a:t>
            </a:r>
            <a:r>
              <a:rPr sz="450" b="1" spc="-40" dirty="0">
                <a:latin typeface="Calibri"/>
                <a:cs typeface="Calibri"/>
              </a:rPr>
              <a:t> </a:t>
            </a:r>
            <a:r>
              <a:rPr sz="450" b="1" spc="10" dirty="0">
                <a:latin typeface="Calibri"/>
                <a:cs typeface="Calibri"/>
              </a:rPr>
              <a:t>16</a:t>
            </a:r>
            <a:r>
              <a:rPr sz="450" b="1" spc="-40" dirty="0">
                <a:latin typeface="Calibri"/>
                <a:cs typeface="Calibri"/>
              </a:rPr>
              <a:t> </a:t>
            </a:r>
            <a:r>
              <a:rPr sz="450" b="1" spc="5" dirty="0">
                <a:latin typeface="Calibri"/>
                <a:cs typeface="Calibri"/>
              </a:rPr>
              <a:t>:</a:t>
            </a:r>
            <a:endParaRPr sz="450">
              <a:latin typeface="Calibri"/>
              <a:cs typeface="Calibri"/>
            </a:endParaRPr>
          </a:p>
          <a:p>
            <a:pPr marL="12700" marR="5080">
              <a:lnSpc>
                <a:spcPct val="113300"/>
              </a:lnSpc>
            </a:pPr>
            <a:r>
              <a:rPr sz="450" spc="10" dirty="0">
                <a:latin typeface="Calibri"/>
                <a:cs typeface="Calibri"/>
              </a:rPr>
              <a:t>Lise veya üniversite düzeyinde </a:t>
            </a:r>
            <a:r>
              <a:rPr sz="450" spc="5" dirty="0">
                <a:latin typeface="Calibri"/>
                <a:cs typeface="Calibri"/>
              </a:rPr>
              <a:t>itfaiyecilik </a:t>
            </a:r>
            <a:r>
              <a:rPr sz="450" spc="10" dirty="0">
                <a:latin typeface="Calibri"/>
                <a:cs typeface="Calibri"/>
              </a:rPr>
              <a:t>mesleğine </a:t>
            </a:r>
            <a:r>
              <a:rPr sz="450" spc="15" dirty="0">
                <a:latin typeface="Calibri"/>
                <a:cs typeface="Calibri"/>
              </a:rPr>
              <a:t>dönük </a:t>
            </a:r>
            <a:r>
              <a:rPr sz="450" spc="10" dirty="0">
                <a:latin typeface="Calibri"/>
                <a:cs typeface="Calibri"/>
              </a:rPr>
              <a:t>programlardan </a:t>
            </a:r>
            <a:r>
              <a:rPr sz="450" spc="15" dirty="0">
                <a:latin typeface="Calibri"/>
                <a:cs typeface="Calibri"/>
              </a:rPr>
              <a:t>mezun </a:t>
            </a:r>
            <a:r>
              <a:rPr sz="450" spc="5" dirty="0">
                <a:latin typeface="Calibri"/>
                <a:cs typeface="Calibri"/>
              </a:rPr>
              <a:t>olan itfaiye  </a:t>
            </a:r>
            <a:r>
              <a:rPr sz="450" spc="10" dirty="0">
                <a:latin typeface="Calibri"/>
                <a:cs typeface="Calibri"/>
              </a:rPr>
              <a:t>personeli, hizmetiçi eğitimlerde diğer mezuniyete sahip personele göre daha</a:t>
            </a:r>
            <a:r>
              <a:rPr sz="450" spc="30" dirty="0">
                <a:latin typeface="Calibri"/>
                <a:cs typeface="Calibri"/>
              </a:rPr>
              <a:t> </a:t>
            </a:r>
            <a:r>
              <a:rPr sz="450" spc="5" dirty="0">
                <a:latin typeface="Calibri"/>
                <a:cs typeface="Calibri"/>
              </a:rPr>
              <a:t>başarılırdır.</a:t>
            </a:r>
            <a:endParaRPr sz="450">
              <a:latin typeface="Calibri"/>
              <a:cs typeface="Calibri"/>
            </a:endParaRPr>
          </a:p>
        </p:txBody>
      </p:sp>
      <p:sp>
        <p:nvSpPr>
          <p:cNvPr id="5" name="object 5"/>
          <p:cNvSpPr txBox="1"/>
          <p:nvPr/>
        </p:nvSpPr>
        <p:spPr>
          <a:xfrm>
            <a:off x="1971801" y="4625213"/>
            <a:ext cx="2263140" cy="163195"/>
          </a:xfrm>
          <a:prstGeom prst="rect">
            <a:avLst/>
          </a:prstGeom>
        </p:spPr>
        <p:txBody>
          <a:bodyPr vert="horz" wrap="square" lIns="0" tIns="0" rIns="0" bIns="0" rtlCol="0">
            <a:spAutoFit/>
          </a:bodyPr>
          <a:lstStyle/>
          <a:p>
            <a:pPr marL="12700">
              <a:lnSpc>
                <a:spcPct val="100000"/>
              </a:lnSpc>
            </a:pPr>
            <a:r>
              <a:rPr sz="450" b="1" spc="10" dirty="0">
                <a:latin typeface="Calibri"/>
                <a:cs typeface="Calibri"/>
              </a:rPr>
              <a:t>Soru</a:t>
            </a:r>
            <a:r>
              <a:rPr sz="450" b="1" spc="-40" dirty="0">
                <a:latin typeface="Calibri"/>
                <a:cs typeface="Calibri"/>
              </a:rPr>
              <a:t> </a:t>
            </a:r>
            <a:r>
              <a:rPr sz="450" b="1" spc="10" dirty="0">
                <a:latin typeface="Calibri"/>
                <a:cs typeface="Calibri"/>
              </a:rPr>
              <a:t>17</a:t>
            </a:r>
            <a:r>
              <a:rPr sz="450" b="1" spc="-40" dirty="0">
                <a:latin typeface="Calibri"/>
                <a:cs typeface="Calibri"/>
              </a:rPr>
              <a:t> </a:t>
            </a:r>
            <a:r>
              <a:rPr sz="450" b="1" spc="5" dirty="0">
                <a:latin typeface="Calibri"/>
                <a:cs typeface="Calibri"/>
              </a:rPr>
              <a:t>:</a:t>
            </a:r>
            <a:endParaRPr sz="450">
              <a:latin typeface="Calibri"/>
              <a:cs typeface="Calibri"/>
            </a:endParaRPr>
          </a:p>
          <a:p>
            <a:pPr marL="12700">
              <a:lnSpc>
                <a:spcPct val="100000"/>
              </a:lnSpc>
              <a:spcBef>
                <a:spcPts val="70"/>
              </a:spcBef>
            </a:pPr>
            <a:r>
              <a:rPr sz="450" spc="10" dirty="0">
                <a:latin typeface="Calibri"/>
                <a:cs typeface="Calibri"/>
              </a:rPr>
              <a:t>Hizmetiçi eğitim verilen personele eğitim sonunda değerlendirme anketi yapılmakta</a:t>
            </a:r>
            <a:r>
              <a:rPr sz="450" spc="-20" dirty="0">
                <a:latin typeface="Calibri"/>
                <a:cs typeface="Calibri"/>
              </a:rPr>
              <a:t> </a:t>
            </a:r>
            <a:r>
              <a:rPr sz="450" spc="10" dirty="0">
                <a:latin typeface="Calibri"/>
                <a:cs typeface="Calibri"/>
              </a:rPr>
              <a:t>mıdır?</a:t>
            </a:r>
            <a:endParaRPr sz="450">
              <a:latin typeface="Calibri"/>
              <a:cs typeface="Calibri"/>
            </a:endParaRPr>
          </a:p>
        </p:txBody>
      </p:sp>
      <p:sp>
        <p:nvSpPr>
          <p:cNvPr id="6" name="object 6"/>
          <p:cNvSpPr txBox="1"/>
          <p:nvPr/>
        </p:nvSpPr>
        <p:spPr>
          <a:xfrm>
            <a:off x="1971801" y="5707507"/>
            <a:ext cx="2573655" cy="168910"/>
          </a:xfrm>
          <a:prstGeom prst="rect">
            <a:avLst/>
          </a:prstGeom>
        </p:spPr>
        <p:txBody>
          <a:bodyPr vert="horz" wrap="square" lIns="0" tIns="0" rIns="0" bIns="0" rtlCol="0">
            <a:spAutoFit/>
          </a:bodyPr>
          <a:lstStyle/>
          <a:p>
            <a:pPr marL="12700">
              <a:lnSpc>
                <a:spcPct val="100000"/>
              </a:lnSpc>
            </a:pPr>
            <a:r>
              <a:rPr sz="450" b="1" spc="-10" dirty="0">
                <a:latin typeface="Calibri"/>
                <a:cs typeface="Calibri"/>
              </a:rPr>
              <a:t>Soru </a:t>
            </a:r>
            <a:r>
              <a:rPr sz="450" b="1" spc="-5" dirty="0">
                <a:latin typeface="Calibri"/>
                <a:cs typeface="Calibri"/>
              </a:rPr>
              <a:t>18</a:t>
            </a:r>
            <a:r>
              <a:rPr sz="450" b="1" spc="-75" dirty="0">
                <a:latin typeface="Calibri"/>
                <a:cs typeface="Calibri"/>
              </a:rPr>
              <a:t> </a:t>
            </a:r>
            <a:r>
              <a:rPr sz="450" b="1" spc="-5" dirty="0">
                <a:latin typeface="Calibri"/>
                <a:cs typeface="Calibri"/>
              </a:rPr>
              <a:t>:</a:t>
            </a:r>
            <a:endParaRPr sz="450">
              <a:latin typeface="Calibri"/>
              <a:cs typeface="Calibri"/>
            </a:endParaRPr>
          </a:p>
          <a:p>
            <a:pPr marL="13970">
              <a:lnSpc>
                <a:spcPct val="100000"/>
              </a:lnSpc>
              <a:spcBef>
                <a:spcPts val="55"/>
              </a:spcBef>
            </a:pPr>
            <a:r>
              <a:rPr sz="500" b="1" dirty="0">
                <a:latin typeface="Calibri"/>
                <a:cs typeface="Calibri"/>
              </a:rPr>
              <a:t>İBİTEM'de </a:t>
            </a:r>
            <a:r>
              <a:rPr sz="500" b="1" spc="5" dirty="0">
                <a:latin typeface="Calibri"/>
                <a:cs typeface="Calibri"/>
              </a:rPr>
              <a:t>verdiğiniz eğitimler nelerdir? (Ek'teki Hizmetiçi Eğitimler Listesi'nden</a:t>
            </a:r>
            <a:r>
              <a:rPr sz="500" b="1" spc="75" dirty="0">
                <a:latin typeface="Calibri"/>
                <a:cs typeface="Calibri"/>
              </a:rPr>
              <a:t> </a:t>
            </a:r>
            <a:r>
              <a:rPr sz="500" b="1" dirty="0">
                <a:latin typeface="Calibri"/>
                <a:cs typeface="Calibri"/>
              </a:rPr>
              <a:t>işaretleyiniz).</a:t>
            </a:r>
            <a:endParaRPr sz="500">
              <a:latin typeface="Calibri"/>
              <a:cs typeface="Calibri"/>
            </a:endParaRPr>
          </a:p>
        </p:txBody>
      </p:sp>
      <p:sp>
        <p:nvSpPr>
          <p:cNvPr id="7" name="object 7"/>
          <p:cNvSpPr/>
          <p:nvPr/>
        </p:nvSpPr>
        <p:spPr>
          <a:xfrm>
            <a:off x="1973833" y="1886204"/>
            <a:ext cx="2225675" cy="0"/>
          </a:xfrm>
          <a:custGeom>
            <a:avLst/>
            <a:gdLst/>
            <a:ahLst/>
            <a:cxnLst/>
            <a:rect l="l" t="t" r="r" b="b"/>
            <a:pathLst>
              <a:path w="2225675">
                <a:moveTo>
                  <a:pt x="0" y="0"/>
                </a:moveTo>
                <a:lnTo>
                  <a:pt x="2225674" y="0"/>
                </a:lnTo>
              </a:path>
            </a:pathLst>
          </a:custGeom>
          <a:ln w="4572">
            <a:solidFill>
              <a:srgbClr val="000000"/>
            </a:solidFill>
          </a:ln>
        </p:spPr>
        <p:txBody>
          <a:bodyPr wrap="square" lIns="0" tIns="0" rIns="0" bIns="0" rtlCol="0"/>
          <a:lstStyle/>
          <a:p>
            <a:endParaRPr/>
          </a:p>
        </p:txBody>
      </p:sp>
      <p:sp>
        <p:nvSpPr>
          <p:cNvPr id="8" name="object 8"/>
          <p:cNvSpPr/>
          <p:nvPr/>
        </p:nvSpPr>
        <p:spPr>
          <a:xfrm>
            <a:off x="1973833" y="3169792"/>
            <a:ext cx="2225675" cy="0"/>
          </a:xfrm>
          <a:custGeom>
            <a:avLst/>
            <a:gdLst/>
            <a:ahLst/>
            <a:cxnLst/>
            <a:rect l="l" t="t" r="r" b="b"/>
            <a:pathLst>
              <a:path w="2225675">
                <a:moveTo>
                  <a:pt x="0" y="0"/>
                </a:moveTo>
                <a:lnTo>
                  <a:pt x="2225674" y="0"/>
                </a:lnTo>
              </a:path>
            </a:pathLst>
          </a:custGeom>
          <a:ln w="4572">
            <a:solidFill>
              <a:srgbClr val="000000"/>
            </a:solidFill>
          </a:ln>
        </p:spPr>
        <p:txBody>
          <a:bodyPr wrap="square" lIns="0" tIns="0" rIns="0" bIns="0" rtlCol="0"/>
          <a:lstStyle/>
          <a:p>
            <a:endParaRPr/>
          </a:p>
        </p:txBody>
      </p:sp>
      <p:sp>
        <p:nvSpPr>
          <p:cNvPr id="9" name="object 9"/>
          <p:cNvSpPr/>
          <p:nvPr/>
        </p:nvSpPr>
        <p:spPr>
          <a:xfrm>
            <a:off x="1973833" y="5443854"/>
            <a:ext cx="3594735" cy="0"/>
          </a:xfrm>
          <a:custGeom>
            <a:avLst/>
            <a:gdLst/>
            <a:ahLst/>
            <a:cxnLst/>
            <a:rect l="l" t="t" r="r" b="b"/>
            <a:pathLst>
              <a:path w="3594735">
                <a:moveTo>
                  <a:pt x="0" y="0"/>
                </a:moveTo>
                <a:lnTo>
                  <a:pt x="3594227" y="0"/>
                </a:lnTo>
              </a:path>
            </a:pathLst>
          </a:custGeom>
          <a:ln w="4571">
            <a:solidFill>
              <a:srgbClr val="000000"/>
            </a:solidFill>
          </a:ln>
        </p:spPr>
        <p:txBody>
          <a:bodyPr wrap="square" lIns="0" tIns="0" rIns="0" bIns="0" rtlCol="0"/>
          <a:lstStyle/>
          <a:p>
            <a:endParaRPr/>
          </a:p>
        </p:txBody>
      </p:sp>
      <p:graphicFrame>
        <p:nvGraphicFramePr>
          <p:cNvPr id="11" name="object 11"/>
          <p:cNvGraphicFramePr>
            <a:graphicFrameLocks noGrp="1"/>
          </p:cNvGraphicFramePr>
          <p:nvPr/>
        </p:nvGraphicFramePr>
        <p:xfrm>
          <a:off x="1969261" y="3631864"/>
          <a:ext cx="3587620" cy="827093"/>
        </p:xfrm>
        <a:graphic>
          <a:graphicData uri="http://schemas.openxmlformats.org/drawingml/2006/table">
            <a:tbl>
              <a:tblPr firstRow="1" bandRow="1">
                <a:tableStyleId>{2D5ABB26-0587-4C30-8999-92F81FD0307C}</a:tableStyleId>
              </a:tblPr>
              <a:tblGrid>
                <a:gridCol w="719708">
                  <a:extLst>
                    <a:ext uri="{9D8B030D-6E8A-4147-A177-3AD203B41FA5}">
                      <a16:colId xmlns:a16="http://schemas.microsoft.com/office/drawing/2014/main" xmlns="" val="20000"/>
                    </a:ext>
                  </a:extLst>
                </a:gridCol>
                <a:gridCol w="1066800">
                  <a:extLst>
                    <a:ext uri="{9D8B030D-6E8A-4147-A177-3AD203B41FA5}">
                      <a16:colId xmlns:a16="http://schemas.microsoft.com/office/drawing/2014/main" xmlns="" val="20001"/>
                    </a:ext>
                  </a:extLst>
                </a:gridCol>
                <a:gridCol w="444237">
                  <a:extLst>
                    <a:ext uri="{9D8B030D-6E8A-4147-A177-3AD203B41FA5}">
                      <a16:colId xmlns:a16="http://schemas.microsoft.com/office/drawing/2014/main" xmlns="" val="20002"/>
                    </a:ext>
                  </a:extLst>
                </a:gridCol>
                <a:gridCol w="1356875">
                  <a:extLst>
                    <a:ext uri="{9D8B030D-6E8A-4147-A177-3AD203B41FA5}">
                      <a16:colId xmlns:a16="http://schemas.microsoft.com/office/drawing/2014/main" xmlns="" val="20003"/>
                    </a:ext>
                  </a:extLst>
                </a:gridCol>
              </a:tblGrid>
              <a:tr h="137160">
                <a:tc>
                  <a:txBody>
                    <a:bodyPr/>
                    <a:lstStyle/>
                    <a:p>
                      <a:pPr>
                        <a:lnSpc>
                          <a:spcPct val="100000"/>
                        </a:lnSpc>
                        <a:spcBef>
                          <a:spcPts val="25"/>
                        </a:spcBef>
                      </a:pPr>
                      <a:endParaRPr sz="400">
                        <a:latin typeface="Times New Roman"/>
                        <a:cs typeface="Times New Roman"/>
                      </a:endParaRPr>
                    </a:p>
                    <a:p>
                      <a:pPr marL="10160">
                        <a:lnSpc>
                          <a:spcPct val="100000"/>
                        </a:lnSpc>
                      </a:pPr>
                      <a:r>
                        <a:rPr sz="450" b="1" spc="10" dirty="0">
                          <a:latin typeface="Calibri"/>
                          <a:cs typeface="Calibri"/>
                        </a:rPr>
                        <a:t>Cevaplar</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1">
                      <a:solidFill>
                        <a:srgbClr val="000000"/>
                      </a:solidFill>
                      <a:prstDash val="solid"/>
                    </a:lnB>
                  </a:tcPr>
                </a:tc>
                <a:tc>
                  <a:txBody>
                    <a:bodyPr/>
                    <a:lstStyle/>
                    <a:p>
                      <a:pPr>
                        <a:lnSpc>
                          <a:spcPct val="100000"/>
                        </a:lnSpc>
                        <a:spcBef>
                          <a:spcPts val="25"/>
                        </a:spcBef>
                      </a:pPr>
                      <a:endParaRPr sz="400">
                        <a:latin typeface="Times New Roman"/>
                        <a:cs typeface="Times New Roman"/>
                      </a:endParaRPr>
                    </a:p>
                    <a:p>
                      <a:pPr marL="10160">
                        <a:lnSpc>
                          <a:spcPct val="100000"/>
                        </a:lnSpc>
                      </a:pPr>
                      <a:r>
                        <a:rPr sz="450" b="1" spc="-5" dirty="0">
                          <a:latin typeface="Calibri"/>
                          <a:cs typeface="Calibri"/>
                        </a:rPr>
                        <a:t>Ce</a:t>
                      </a:r>
                      <a:r>
                        <a:rPr sz="450" b="1" dirty="0">
                          <a:latin typeface="Calibri"/>
                          <a:cs typeface="Calibri"/>
                        </a:rPr>
                        <a:t>vap Sayısı</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1">
                      <a:solidFill>
                        <a:srgbClr val="000000"/>
                      </a:solidFill>
                      <a:prstDash val="solid"/>
                    </a:lnB>
                  </a:tcPr>
                </a:tc>
                <a:tc>
                  <a:txBody>
                    <a:bodyPr/>
                    <a:lstStyle/>
                    <a:p>
                      <a:pPr>
                        <a:lnSpc>
                          <a:spcPct val="100000"/>
                        </a:lnSpc>
                        <a:spcBef>
                          <a:spcPts val="25"/>
                        </a:spcBef>
                      </a:pPr>
                      <a:endParaRPr sz="400">
                        <a:latin typeface="Times New Roman"/>
                        <a:cs typeface="Times New Roman"/>
                      </a:endParaRPr>
                    </a:p>
                    <a:p>
                      <a:pPr marL="635" algn="ctr">
                        <a:lnSpc>
                          <a:spcPct val="100000"/>
                        </a:lnSpc>
                      </a:pPr>
                      <a:r>
                        <a:rPr sz="450" b="1" dirty="0">
                          <a:latin typeface="Calibri"/>
                          <a:cs typeface="Calibri"/>
                        </a:rPr>
                        <a:t>Y</a:t>
                      </a:r>
                      <a:r>
                        <a:rPr sz="450" b="1" spc="-10" dirty="0">
                          <a:latin typeface="Calibri"/>
                          <a:cs typeface="Calibri"/>
                        </a:rPr>
                        <a:t>ü</a:t>
                      </a:r>
                      <a:r>
                        <a:rPr sz="450" b="1" dirty="0">
                          <a:latin typeface="Calibri"/>
                          <a:cs typeface="Calibri"/>
                        </a:rPr>
                        <a:t>z</a:t>
                      </a:r>
                      <a:r>
                        <a:rPr sz="450" b="1" spc="-5" dirty="0">
                          <a:latin typeface="Calibri"/>
                          <a:cs typeface="Calibri"/>
                        </a:rPr>
                        <a:t>d</a:t>
                      </a:r>
                      <a:r>
                        <a:rPr sz="450" b="1" dirty="0">
                          <a:latin typeface="Calibri"/>
                          <a:cs typeface="Calibri"/>
                        </a:rPr>
                        <a:t>e</a:t>
                      </a:r>
                      <a:r>
                        <a:rPr sz="450" b="1" spc="5" dirty="0">
                          <a:latin typeface="Calibri"/>
                          <a:cs typeface="Calibri"/>
                        </a:rPr>
                        <a:t> </a:t>
                      </a:r>
                      <a:r>
                        <a:rPr sz="450" b="1" dirty="0">
                          <a:latin typeface="Calibri"/>
                          <a:cs typeface="Calibri"/>
                        </a:rPr>
                        <a:t>O</a:t>
                      </a:r>
                      <a:r>
                        <a:rPr sz="450" b="1" spc="-5" dirty="0">
                          <a:latin typeface="Calibri"/>
                          <a:cs typeface="Calibri"/>
                        </a:rPr>
                        <a:t>r</a:t>
                      </a:r>
                      <a:r>
                        <a:rPr sz="450" b="1" dirty="0">
                          <a:latin typeface="Calibri"/>
                          <a:cs typeface="Calibri"/>
                        </a:rPr>
                        <a:t>a</a:t>
                      </a:r>
                      <a:r>
                        <a:rPr sz="450" b="1" spc="-10" dirty="0">
                          <a:latin typeface="Calibri"/>
                          <a:cs typeface="Calibri"/>
                        </a:rPr>
                        <a:t>n</a:t>
                      </a:r>
                      <a:r>
                        <a:rPr sz="450" b="1" dirty="0">
                          <a:latin typeface="Calibri"/>
                          <a:cs typeface="Calibri"/>
                        </a:rPr>
                        <a:t>ı</a:t>
                      </a:r>
                      <a:endParaRPr sz="450">
                        <a:latin typeface="Calibri"/>
                        <a:cs typeface="Calibri"/>
                      </a:endParaRPr>
                    </a:p>
                  </a:txBody>
                  <a:tcPr marL="0" marR="0" marT="0" marB="0">
                    <a:lnL w="4572">
                      <a:solidFill>
                        <a:srgbClr val="000000"/>
                      </a:solidFill>
                      <a:prstDash val="solid"/>
                    </a:lnL>
                    <a:lnR w="14716">
                      <a:solidFill>
                        <a:srgbClr val="000000"/>
                      </a:solidFill>
                      <a:prstDash val="solid"/>
                    </a:lnR>
                    <a:lnT w="4572">
                      <a:solidFill>
                        <a:srgbClr val="000000"/>
                      </a:solidFill>
                      <a:prstDash val="solid"/>
                    </a:lnT>
                    <a:lnB w="4571">
                      <a:solidFill>
                        <a:srgbClr val="000000"/>
                      </a:solidFill>
                      <a:prstDash val="solid"/>
                    </a:lnB>
                  </a:tcPr>
                </a:tc>
                <a:tc rowSpan="7">
                  <a:txBody>
                    <a:bodyPr/>
                    <a:lstStyle/>
                    <a:p>
                      <a:pPr marR="416559" algn="ctr">
                        <a:lnSpc>
                          <a:spcPct val="100000"/>
                        </a:lnSpc>
                        <a:spcBef>
                          <a:spcPts val="225"/>
                        </a:spcBef>
                      </a:pPr>
                      <a:r>
                        <a:rPr sz="300" b="1" spc="10" dirty="0">
                          <a:latin typeface="Calibri"/>
                          <a:cs typeface="Calibri"/>
                        </a:rPr>
                        <a:t>15,00%</a:t>
                      </a:r>
                      <a:endParaRPr sz="300">
                        <a:latin typeface="Calibri"/>
                        <a:cs typeface="Calibri"/>
                      </a:endParaRPr>
                    </a:p>
                    <a:p>
                      <a:pPr>
                        <a:lnSpc>
                          <a:spcPct val="100000"/>
                        </a:lnSpc>
                        <a:spcBef>
                          <a:spcPts val="40"/>
                        </a:spcBef>
                      </a:pPr>
                      <a:endParaRPr sz="350">
                        <a:latin typeface="Times New Roman"/>
                        <a:cs typeface="Times New Roman"/>
                      </a:endParaRPr>
                    </a:p>
                    <a:p>
                      <a:pPr marR="332740" algn="r">
                        <a:lnSpc>
                          <a:spcPct val="100000"/>
                        </a:lnSpc>
                      </a:pPr>
                      <a:r>
                        <a:rPr sz="300" b="1" spc="-5" dirty="0">
                          <a:latin typeface="Calibri"/>
                          <a:cs typeface="Calibri"/>
                        </a:rPr>
                        <a:t>17,50%</a:t>
                      </a:r>
                      <a:endParaRPr sz="300">
                        <a:latin typeface="Calibri"/>
                        <a:cs typeface="Calibri"/>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marL="75565">
                        <a:lnSpc>
                          <a:spcPts val="310"/>
                        </a:lnSpc>
                        <a:spcBef>
                          <a:spcPts val="229"/>
                        </a:spcBef>
                      </a:pPr>
                      <a:r>
                        <a:rPr sz="300" b="1" spc="10" dirty="0">
                          <a:latin typeface="Calibri"/>
                          <a:cs typeface="Calibri"/>
                        </a:rPr>
                        <a:t>42,50%</a:t>
                      </a:r>
                      <a:endParaRPr sz="300">
                        <a:latin typeface="Calibri"/>
                        <a:cs typeface="Calibri"/>
                      </a:endParaRPr>
                    </a:p>
                    <a:p>
                      <a:pPr marR="233679" algn="r">
                        <a:lnSpc>
                          <a:spcPts val="310"/>
                        </a:lnSpc>
                      </a:pPr>
                      <a:r>
                        <a:rPr sz="300" b="1" spc="-5" dirty="0">
                          <a:latin typeface="Calibri"/>
                          <a:cs typeface="Calibri"/>
                        </a:rPr>
                        <a:t>5,00%</a:t>
                      </a:r>
                      <a:endParaRPr sz="300">
                        <a:latin typeface="Calibri"/>
                        <a:cs typeface="Calibri"/>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marR="305435" algn="r">
                        <a:lnSpc>
                          <a:spcPct val="100000"/>
                        </a:lnSpc>
                        <a:spcBef>
                          <a:spcPts val="175"/>
                        </a:spcBef>
                      </a:pPr>
                      <a:r>
                        <a:rPr sz="300" b="1" dirty="0">
                          <a:latin typeface="Calibri"/>
                          <a:cs typeface="Calibri"/>
                        </a:rPr>
                        <a:t>20,00%</a:t>
                      </a:r>
                      <a:endParaRPr sz="300">
                        <a:latin typeface="Calibri"/>
                        <a:cs typeface="Calibri"/>
                      </a:endParaRPr>
                    </a:p>
                    <a:p>
                      <a:pPr marL="213360">
                        <a:lnSpc>
                          <a:spcPct val="100000"/>
                        </a:lnSpc>
                        <a:spcBef>
                          <a:spcPts val="215"/>
                        </a:spcBef>
                        <a:tabLst>
                          <a:tab pos="798195" algn="l"/>
                        </a:tabLst>
                      </a:pPr>
                      <a:r>
                        <a:rPr sz="300" b="1" spc="10" dirty="0">
                          <a:latin typeface="Calibri"/>
                          <a:cs typeface="Calibri"/>
                        </a:rPr>
                        <a:t>Kesinlikle Katılıyorum	Katılıyorum</a:t>
                      </a:r>
                      <a:endParaRPr sz="300">
                        <a:latin typeface="Calibri"/>
                        <a:cs typeface="Calibri"/>
                      </a:endParaRPr>
                    </a:p>
                    <a:p>
                      <a:pPr marL="213360">
                        <a:lnSpc>
                          <a:spcPct val="100000"/>
                        </a:lnSpc>
                        <a:spcBef>
                          <a:spcPts val="65"/>
                        </a:spcBef>
                        <a:tabLst>
                          <a:tab pos="798195" algn="l"/>
                        </a:tabLst>
                      </a:pPr>
                      <a:r>
                        <a:rPr sz="300" b="1" spc="10" dirty="0">
                          <a:latin typeface="Calibri"/>
                          <a:cs typeface="Calibri"/>
                        </a:rPr>
                        <a:t>Kararsızım	Katılmıyorum</a:t>
                      </a:r>
                      <a:endParaRPr sz="300">
                        <a:latin typeface="Calibri"/>
                        <a:cs typeface="Calibri"/>
                      </a:endParaRPr>
                    </a:p>
                    <a:p>
                      <a:pPr marL="213360">
                        <a:lnSpc>
                          <a:spcPct val="100000"/>
                        </a:lnSpc>
                        <a:spcBef>
                          <a:spcPts val="65"/>
                        </a:spcBef>
                      </a:pPr>
                      <a:r>
                        <a:rPr sz="300" b="1" dirty="0">
                          <a:latin typeface="Calibri"/>
                          <a:cs typeface="Calibri"/>
                        </a:rPr>
                        <a:t>Kes</a:t>
                      </a:r>
                      <a:r>
                        <a:rPr sz="300" b="1" spc="-5" dirty="0">
                          <a:latin typeface="Calibri"/>
                          <a:cs typeface="Calibri"/>
                        </a:rPr>
                        <a:t>in</a:t>
                      </a:r>
                      <a:r>
                        <a:rPr sz="300" b="1" dirty="0">
                          <a:latin typeface="Calibri"/>
                          <a:cs typeface="Calibri"/>
                        </a:rPr>
                        <a:t>l</a:t>
                      </a:r>
                      <a:r>
                        <a:rPr sz="300" b="1" spc="-5" dirty="0">
                          <a:latin typeface="Calibri"/>
                          <a:cs typeface="Calibri"/>
                        </a:rPr>
                        <a:t>ik</a:t>
                      </a:r>
                      <a:r>
                        <a:rPr sz="300" b="1" dirty="0">
                          <a:latin typeface="Calibri"/>
                          <a:cs typeface="Calibri"/>
                        </a:rPr>
                        <a:t>le </a:t>
                      </a:r>
                      <a:r>
                        <a:rPr sz="300" b="1" spc="-5" dirty="0">
                          <a:latin typeface="Calibri"/>
                          <a:cs typeface="Calibri"/>
                        </a:rPr>
                        <a:t>Ka</a:t>
                      </a:r>
                      <a:r>
                        <a:rPr sz="300" b="1" dirty="0">
                          <a:latin typeface="Calibri"/>
                          <a:cs typeface="Calibri"/>
                        </a:rPr>
                        <a:t>tı</a:t>
                      </a:r>
                      <a:r>
                        <a:rPr sz="300" b="1" spc="-5" dirty="0">
                          <a:latin typeface="Calibri"/>
                          <a:cs typeface="Calibri"/>
                        </a:rPr>
                        <a:t>l</a:t>
                      </a:r>
                      <a:r>
                        <a:rPr sz="300" b="1" dirty="0">
                          <a:latin typeface="Calibri"/>
                          <a:cs typeface="Calibri"/>
                        </a:rPr>
                        <a:t>mı</a:t>
                      </a:r>
                      <a:r>
                        <a:rPr sz="300" b="1" spc="-5" dirty="0">
                          <a:latin typeface="Calibri"/>
                          <a:cs typeface="Calibri"/>
                        </a:rPr>
                        <a:t>yo</a:t>
                      </a:r>
                      <a:r>
                        <a:rPr sz="300" b="1" dirty="0">
                          <a:latin typeface="Calibri"/>
                          <a:cs typeface="Calibri"/>
                        </a:rPr>
                        <a:t>r</a:t>
                      </a:r>
                      <a:r>
                        <a:rPr sz="300" b="1" spc="-5" dirty="0">
                          <a:latin typeface="Calibri"/>
                          <a:cs typeface="Calibri"/>
                        </a:rPr>
                        <a:t>u</a:t>
                      </a:r>
                      <a:r>
                        <a:rPr sz="300" b="1" dirty="0">
                          <a:latin typeface="Calibri"/>
                          <a:cs typeface="Calibri"/>
                        </a:rPr>
                        <a:t>m</a:t>
                      </a:r>
                      <a:endParaRPr sz="300">
                        <a:latin typeface="Calibri"/>
                        <a:cs typeface="Calibri"/>
                      </a:endParaRPr>
                    </a:p>
                  </a:txBody>
                  <a:tcPr marL="0" marR="0" marT="0" marB="0">
                    <a:lnL w="14716">
                      <a:solidFill>
                        <a:srgbClr val="000000"/>
                      </a:solidFill>
                      <a:prstDash val="solid"/>
                    </a:lnL>
                    <a:lnR w="3524">
                      <a:solidFill>
                        <a:srgbClr val="000000"/>
                      </a:solidFill>
                      <a:prstDash val="solid"/>
                    </a:lnR>
                    <a:lnT w="8543">
                      <a:solidFill>
                        <a:srgbClr val="000000"/>
                      </a:solidFill>
                      <a:prstDash val="solid"/>
                    </a:lnT>
                    <a:lnB w="3524">
                      <a:solidFill>
                        <a:srgbClr val="000000"/>
                      </a:solidFill>
                      <a:prstDash val="solid"/>
                    </a:lnB>
                  </a:tcPr>
                </a:tc>
                <a:extLst>
                  <a:ext uri="{0D108BD9-81ED-4DB2-BD59-A6C34878D82A}">
                    <a16:rowId xmlns:a16="http://schemas.microsoft.com/office/drawing/2014/main" xmlns="" val="10000"/>
                  </a:ext>
                </a:extLst>
              </a:tr>
              <a:tr h="117347">
                <a:tc>
                  <a:txBody>
                    <a:bodyPr/>
                    <a:lstStyle/>
                    <a:p>
                      <a:pPr marL="10160">
                        <a:lnSpc>
                          <a:spcPct val="100000"/>
                        </a:lnSpc>
                        <a:spcBef>
                          <a:spcPts val="315"/>
                        </a:spcBef>
                      </a:pPr>
                      <a:r>
                        <a:rPr sz="450" spc="5" dirty="0">
                          <a:latin typeface="Calibri"/>
                          <a:cs typeface="Calibri"/>
                        </a:rPr>
                        <a:t>Kesinlikle</a:t>
                      </a:r>
                      <a:r>
                        <a:rPr sz="450" spc="-55" dirty="0">
                          <a:latin typeface="Calibri"/>
                          <a:cs typeface="Calibri"/>
                        </a:rPr>
                        <a:t> </a:t>
                      </a:r>
                      <a:r>
                        <a:rPr sz="450" spc="10" dirty="0">
                          <a:latin typeface="Calibri"/>
                          <a:cs typeface="Calibri"/>
                        </a:rPr>
                        <a:t>Katılıyorum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2">
                      <a:solidFill>
                        <a:srgbClr val="000000"/>
                      </a:solidFill>
                      <a:prstDash val="solid"/>
                    </a:lnB>
                  </a:tcPr>
                </a:tc>
                <a:tc>
                  <a:txBody>
                    <a:bodyPr/>
                    <a:lstStyle/>
                    <a:p>
                      <a:pPr marL="10160">
                        <a:lnSpc>
                          <a:spcPct val="100000"/>
                        </a:lnSpc>
                        <a:spcBef>
                          <a:spcPts val="315"/>
                        </a:spcBef>
                      </a:pPr>
                      <a:r>
                        <a:rPr sz="450" dirty="0">
                          <a:latin typeface="Calibri"/>
                          <a:cs typeface="Calibri"/>
                        </a:rPr>
                        <a:t>8</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2">
                      <a:solidFill>
                        <a:srgbClr val="000000"/>
                      </a:solidFill>
                      <a:prstDash val="solid"/>
                    </a:lnB>
                  </a:tcPr>
                </a:tc>
                <a:tc>
                  <a:txBody>
                    <a:bodyPr/>
                    <a:lstStyle/>
                    <a:p>
                      <a:pPr marL="8255" algn="ctr">
                        <a:lnSpc>
                          <a:spcPct val="100000"/>
                        </a:lnSpc>
                        <a:spcBef>
                          <a:spcPts val="315"/>
                        </a:spcBef>
                      </a:pPr>
                      <a:r>
                        <a:rPr sz="450" spc="10" dirty="0">
                          <a:latin typeface="Calibri"/>
                          <a:cs typeface="Calibri"/>
                        </a:rPr>
                        <a:t>20.00%</a:t>
                      </a:r>
                      <a:endParaRPr sz="450">
                        <a:latin typeface="Calibri"/>
                        <a:cs typeface="Calibri"/>
                      </a:endParaRPr>
                    </a:p>
                  </a:txBody>
                  <a:tcPr marL="0" marR="0" marT="0" marB="0">
                    <a:lnL w="4572">
                      <a:solidFill>
                        <a:srgbClr val="000000"/>
                      </a:solidFill>
                      <a:prstDash val="solid"/>
                    </a:lnL>
                    <a:lnR w="14716">
                      <a:solidFill>
                        <a:srgbClr val="000000"/>
                      </a:solidFill>
                      <a:prstDash val="solid"/>
                    </a:lnR>
                    <a:lnT w="4571">
                      <a:solidFill>
                        <a:srgbClr val="000000"/>
                      </a:solidFill>
                      <a:prstDash val="solid"/>
                    </a:lnT>
                    <a:lnB w="4572">
                      <a:solidFill>
                        <a:srgbClr val="000000"/>
                      </a:solidFill>
                      <a:prstDash val="solid"/>
                    </a:lnB>
                  </a:tcPr>
                </a:tc>
                <a:tc vMerge="1">
                  <a:txBody>
                    <a:bodyPr/>
                    <a:lstStyle/>
                    <a:p>
                      <a:endParaRPr/>
                    </a:p>
                  </a:txBody>
                  <a:tcPr marL="0" marR="0" marT="0" marB="0">
                    <a:lnL w="14716">
                      <a:solidFill>
                        <a:srgbClr val="000000"/>
                      </a:solidFill>
                      <a:prstDash val="solid"/>
                    </a:lnL>
                    <a:lnR w="3524">
                      <a:solidFill>
                        <a:srgbClr val="000000"/>
                      </a:solidFill>
                      <a:prstDash val="solid"/>
                    </a:lnR>
                    <a:lnT w="8543">
                      <a:solidFill>
                        <a:srgbClr val="000000"/>
                      </a:solidFill>
                      <a:prstDash val="solid"/>
                    </a:lnT>
                    <a:lnB w="3524">
                      <a:solidFill>
                        <a:srgbClr val="000000"/>
                      </a:solidFill>
                      <a:prstDash val="solid"/>
                    </a:lnB>
                  </a:tcPr>
                </a:tc>
                <a:extLst>
                  <a:ext uri="{0D108BD9-81ED-4DB2-BD59-A6C34878D82A}">
                    <a16:rowId xmlns:a16="http://schemas.microsoft.com/office/drawing/2014/main" xmlns="" val="10001"/>
                  </a:ext>
                </a:extLst>
              </a:tr>
              <a:tr h="121920">
                <a:tc>
                  <a:txBody>
                    <a:bodyPr/>
                    <a:lstStyle/>
                    <a:p>
                      <a:pPr marL="10160">
                        <a:lnSpc>
                          <a:spcPct val="100000"/>
                        </a:lnSpc>
                        <a:spcBef>
                          <a:spcPts val="355"/>
                        </a:spcBef>
                      </a:pPr>
                      <a:r>
                        <a:rPr sz="450" spc="10" dirty="0">
                          <a:latin typeface="Calibri"/>
                          <a:cs typeface="Calibri"/>
                        </a:rPr>
                        <a:t>Katılıyorum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1">
                      <a:solidFill>
                        <a:srgbClr val="000000"/>
                      </a:solidFill>
                      <a:prstDash val="solid"/>
                    </a:lnB>
                  </a:tcPr>
                </a:tc>
                <a:tc>
                  <a:txBody>
                    <a:bodyPr/>
                    <a:lstStyle/>
                    <a:p>
                      <a:pPr marL="10160">
                        <a:lnSpc>
                          <a:spcPct val="100000"/>
                        </a:lnSpc>
                        <a:spcBef>
                          <a:spcPts val="355"/>
                        </a:spcBef>
                      </a:pPr>
                      <a:r>
                        <a:rPr sz="450" spc="10" dirty="0">
                          <a:latin typeface="Calibri"/>
                          <a:cs typeface="Calibri"/>
                        </a:rPr>
                        <a:t>17</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1">
                      <a:solidFill>
                        <a:srgbClr val="000000"/>
                      </a:solidFill>
                      <a:prstDash val="solid"/>
                    </a:lnB>
                  </a:tcPr>
                </a:tc>
                <a:tc>
                  <a:txBody>
                    <a:bodyPr/>
                    <a:lstStyle/>
                    <a:p>
                      <a:pPr marL="8255" algn="ctr">
                        <a:lnSpc>
                          <a:spcPct val="100000"/>
                        </a:lnSpc>
                        <a:spcBef>
                          <a:spcPts val="355"/>
                        </a:spcBef>
                      </a:pPr>
                      <a:r>
                        <a:rPr sz="450" spc="10" dirty="0">
                          <a:latin typeface="Calibri"/>
                          <a:cs typeface="Calibri"/>
                        </a:rPr>
                        <a:t>42.50%</a:t>
                      </a:r>
                      <a:endParaRPr sz="450">
                        <a:latin typeface="Calibri"/>
                        <a:cs typeface="Calibri"/>
                      </a:endParaRPr>
                    </a:p>
                  </a:txBody>
                  <a:tcPr marL="0" marR="0" marT="0" marB="0">
                    <a:lnL w="4572">
                      <a:solidFill>
                        <a:srgbClr val="000000"/>
                      </a:solidFill>
                      <a:prstDash val="solid"/>
                    </a:lnL>
                    <a:lnR w="14716">
                      <a:solidFill>
                        <a:srgbClr val="000000"/>
                      </a:solidFill>
                      <a:prstDash val="solid"/>
                    </a:lnR>
                    <a:lnT w="4572">
                      <a:solidFill>
                        <a:srgbClr val="000000"/>
                      </a:solidFill>
                      <a:prstDash val="solid"/>
                    </a:lnT>
                    <a:lnB w="4571">
                      <a:solidFill>
                        <a:srgbClr val="000000"/>
                      </a:solidFill>
                      <a:prstDash val="solid"/>
                    </a:lnB>
                  </a:tcPr>
                </a:tc>
                <a:tc vMerge="1">
                  <a:txBody>
                    <a:bodyPr/>
                    <a:lstStyle/>
                    <a:p>
                      <a:endParaRPr/>
                    </a:p>
                  </a:txBody>
                  <a:tcPr marL="0" marR="0" marT="0" marB="0">
                    <a:lnL w="14716">
                      <a:solidFill>
                        <a:srgbClr val="000000"/>
                      </a:solidFill>
                      <a:prstDash val="solid"/>
                    </a:lnL>
                    <a:lnR w="3524">
                      <a:solidFill>
                        <a:srgbClr val="000000"/>
                      </a:solidFill>
                      <a:prstDash val="solid"/>
                    </a:lnR>
                    <a:lnT w="8543">
                      <a:solidFill>
                        <a:srgbClr val="000000"/>
                      </a:solidFill>
                      <a:prstDash val="solid"/>
                    </a:lnT>
                    <a:lnB w="3524">
                      <a:solidFill>
                        <a:srgbClr val="000000"/>
                      </a:solidFill>
                      <a:prstDash val="solid"/>
                    </a:lnB>
                  </a:tcPr>
                </a:tc>
                <a:extLst>
                  <a:ext uri="{0D108BD9-81ED-4DB2-BD59-A6C34878D82A}">
                    <a16:rowId xmlns:a16="http://schemas.microsoft.com/office/drawing/2014/main" xmlns="" val="10002"/>
                  </a:ext>
                </a:extLst>
              </a:tr>
              <a:tr h="111251">
                <a:tc>
                  <a:txBody>
                    <a:bodyPr/>
                    <a:lstStyle/>
                    <a:p>
                      <a:pPr marL="10160">
                        <a:lnSpc>
                          <a:spcPct val="100000"/>
                        </a:lnSpc>
                        <a:spcBef>
                          <a:spcPts val="270"/>
                        </a:spcBef>
                      </a:pPr>
                      <a:r>
                        <a:rPr sz="450" spc="10" dirty="0">
                          <a:latin typeface="Calibri"/>
                          <a:cs typeface="Calibri"/>
                        </a:rPr>
                        <a:t>Kararsızım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10160">
                        <a:lnSpc>
                          <a:spcPct val="100000"/>
                        </a:lnSpc>
                        <a:spcBef>
                          <a:spcPts val="270"/>
                        </a:spcBef>
                      </a:pPr>
                      <a:r>
                        <a:rPr sz="450" dirty="0">
                          <a:latin typeface="Calibri"/>
                          <a:cs typeface="Calibri"/>
                        </a:rPr>
                        <a:t>6</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8255" algn="ctr">
                        <a:lnSpc>
                          <a:spcPct val="100000"/>
                        </a:lnSpc>
                        <a:spcBef>
                          <a:spcPts val="270"/>
                        </a:spcBef>
                      </a:pPr>
                      <a:r>
                        <a:rPr sz="450" spc="10" dirty="0">
                          <a:latin typeface="Calibri"/>
                          <a:cs typeface="Calibri"/>
                        </a:rPr>
                        <a:t>15.00%</a:t>
                      </a:r>
                      <a:endParaRPr sz="450">
                        <a:latin typeface="Calibri"/>
                        <a:cs typeface="Calibri"/>
                      </a:endParaRPr>
                    </a:p>
                  </a:txBody>
                  <a:tcPr marL="0" marR="0" marT="0" marB="0">
                    <a:lnL w="4572">
                      <a:solidFill>
                        <a:srgbClr val="000000"/>
                      </a:solidFill>
                      <a:prstDash val="solid"/>
                    </a:lnL>
                    <a:lnR w="14716">
                      <a:solidFill>
                        <a:srgbClr val="000000"/>
                      </a:solidFill>
                      <a:prstDash val="solid"/>
                    </a:lnR>
                    <a:lnT w="4571">
                      <a:solidFill>
                        <a:srgbClr val="000000"/>
                      </a:solidFill>
                      <a:prstDash val="solid"/>
                    </a:lnT>
                    <a:lnB w="4571">
                      <a:solidFill>
                        <a:srgbClr val="000000"/>
                      </a:solidFill>
                      <a:prstDash val="solid"/>
                    </a:lnB>
                  </a:tcPr>
                </a:tc>
                <a:tc vMerge="1">
                  <a:txBody>
                    <a:bodyPr/>
                    <a:lstStyle/>
                    <a:p>
                      <a:endParaRPr/>
                    </a:p>
                  </a:txBody>
                  <a:tcPr marL="0" marR="0" marT="0" marB="0">
                    <a:lnL w="14716">
                      <a:solidFill>
                        <a:srgbClr val="000000"/>
                      </a:solidFill>
                      <a:prstDash val="solid"/>
                    </a:lnL>
                    <a:lnR w="3524">
                      <a:solidFill>
                        <a:srgbClr val="000000"/>
                      </a:solidFill>
                      <a:prstDash val="solid"/>
                    </a:lnR>
                    <a:lnT w="8543">
                      <a:solidFill>
                        <a:srgbClr val="000000"/>
                      </a:solidFill>
                      <a:prstDash val="solid"/>
                    </a:lnT>
                    <a:lnB w="3524">
                      <a:solidFill>
                        <a:srgbClr val="000000"/>
                      </a:solidFill>
                      <a:prstDash val="solid"/>
                    </a:lnB>
                  </a:tcPr>
                </a:tc>
                <a:extLst>
                  <a:ext uri="{0D108BD9-81ED-4DB2-BD59-A6C34878D82A}">
                    <a16:rowId xmlns:a16="http://schemas.microsoft.com/office/drawing/2014/main" xmlns="" val="10003"/>
                  </a:ext>
                </a:extLst>
              </a:tr>
              <a:tr h="117348">
                <a:tc>
                  <a:txBody>
                    <a:bodyPr/>
                    <a:lstStyle/>
                    <a:p>
                      <a:pPr marL="10160">
                        <a:lnSpc>
                          <a:spcPct val="100000"/>
                        </a:lnSpc>
                        <a:spcBef>
                          <a:spcPts val="315"/>
                        </a:spcBef>
                      </a:pPr>
                      <a:r>
                        <a:rPr sz="450" spc="10" dirty="0">
                          <a:latin typeface="Calibri"/>
                          <a:cs typeface="Calibri"/>
                        </a:rPr>
                        <a:t>Katılmıyorum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10160">
                        <a:lnSpc>
                          <a:spcPct val="100000"/>
                        </a:lnSpc>
                        <a:spcBef>
                          <a:spcPts val="315"/>
                        </a:spcBef>
                      </a:pPr>
                      <a:r>
                        <a:rPr sz="450" dirty="0">
                          <a:latin typeface="Calibri"/>
                          <a:cs typeface="Calibri"/>
                        </a:rPr>
                        <a:t>7</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8255" algn="ctr">
                        <a:lnSpc>
                          <a:spcPct val="100000"/>
                        </a:lnSpc>
                        <a:spcBef>
                          <a:spcPts val="315"/>
                        </a:spcBef>
                      </a:pPr>
                      <a:r>
                        <a:rPr sz="450" spc="10" dirty="0">
                          <a:latin typeface="Calibri"/>
                          <a:cs typeface="Calibri"/>
                        </a:rPr>
                        <a:t>17.50%</a:t>
                      </a:r>
                      <a:endParaRPr sz="450">
                        <a:latin typeface="Calibri"/>
                        <a:cs typeface="Calibri"/>
                      </a:endParaRPr>
                    </a:p>
                  </a:txBody>
                  <a:tcPr marL="0" marR="0" marT="0" marB="0">
                    <a:lnL w="4572">
                      <a:solidFill>
                        <a:srgbClr val="000000"/>
                      </a:solidFill>
                      <a:prstDash val="solid"/>
                    </a:lnL>
                    <a:lnR w="14716">
                      <a:solidFill>
                        <a:srgbClr val="000000"/>
                      </a:solidFill>
                      <a:prstDash val="solid"/>
                    </a:lnR>
                    <a:lnT w="4571">
                      <a:solidFill>
                        <a:srgbClr val="000000"/>
                      </a:solidFill>
                      <a:prstDash val="solid"/>
                    </a:lnT>
                    <a:lnB w="4571">
                      <a:solidFill>
                        <a:srgbClr val="000000"/>
                      </a:solidFill>
                      <a:prstDash val="solid"/>
                    </a:lnB>
                  </a:tcPr>
                </a:tc>
                <a:tc vMerge="1">
                  <a:txBody>
                    <a:bodyPr/>
                    <a:lstStyle/>
                    <a:p>
                      <a:endParaRPr/>
                    </a:p>
                  </a:txBody>
                  <a:tcPr marL="0" marR="0" marT="0" marB="0">
                    <a:lnL w="14716">
                      <a:solidFill>
                        <a:srgbClr val="000000"/>
                      </a:solidFill>
                      <a:prstDash val="solid"/>
                    </a:lnL>
                    <a:lnR w="3524">
                      <a:solidFill>
                        <a:srgbClr val="000000"/>
                      </a:solidFill>
                      <a:prstDash val="solid"/>
                    </a:lnR>
                    <a:lnT w="8543">
                      <a:solidFill>
                        <a:srgbClr val="000000"/>
                      </a:solidFill>
                      <a:prstDash val="solid"/>
                    </a:lnT>
                    <a:lnB w="3524">
                      <a:solidFill>
                        <a:srgbClr val="000000"/>
                      </a:solidFill>
                      <a:prstDash val="solid"/>
                    </a:lnB>
                  </a:tcPr>
                </a:tc>
                <a:extLst>
                  <a:ext uri="{0D108BD9-81ED-4DB2-BD59-A6C34878D82A}">
                    <a16:rowId xmlns:a16="http://schemas.microsoft.com/office/drawing/2014/main" xmlns="" val="10004"/>
                  </a:ext>
                </a:extLst>
              </a:tr>
              <a:tr h="114300">
                <a:tc>
                  <a:txBody>
                    <a:bodyPr/>
                    <a:lstStyle/>
                    <a:p>
                      <a:pPr marL="10160">
                        <a:lnSpc>
                          <a:spcPct val="100000"/>
                        </a:lnSpc>
                        <a:spcBef>
                          <a:spcPts val="295"/>
                        </a:spcBef>
                      </a:pPr>
                      <a:r>
                        <a:rPr sz="450" spc="5" dirty="0">
                          <a:latin typeface="Calibri"/>
                          <a:cs typeface="Calibri"/>
                        </a:rPr>
                        <a:t>Kesinlikle</a:t>
                      </a:r>
                      <a:r>
                        <a:rPr sz="450" spc="-40" dirty="0">
                          <a:latin typeface="Calibri"/>
                          <a:cs typeface="Calibri"/>
                        </a:rPr>
                        <a:t> </a:t>
                      </a:r>
                      <a:r>
                        <a:rPr sz="450" spc="10" dirty="0">
                          <a:latin typeface="Calibri"/>
                          <a:cs typeface="Calibri"/>
                        </a:rPr>
                        <a:t>Katılmıyorum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10160">
                        <a:lnSpc>
                          <a:spcPct val="100000"/>
                        </a:lnSpc>
                        <a:spcBef>
                          <a:spcPts val="295"/>
                        </a:spcBef>
                      </a:pPr>
                      <a:r>
                        <a:rPr sz="450" dirty="0">
                          <a:latin typeface="Calibri"/>
                          <a:cs typeface="Calibri"/>
                        </a:rPr>
                        <a:t>2</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8255" algn="ctr">
                        <a:lnSpc>
                          <a:spcPct val="100000"/>
                        </a:lnSpc>
                        <a:spcBef>
                          <a:spcPts val="295"/>
                        </a:spcBef>
                      </a:pPr>
                      <a:r>
                        <a:rPr sz="450" spc="10" dirty="0">
                          <a:latin typeface="Calibri"/>
                          <a:cs typeface="Calibri"/>
                        </a:rPr>
                        <a:t>5.00%</a:t>
                      </a:r>
                      <a:endParaRPr sz="450">
                        <a:latin typeface="Calibri"/>
                        <a:cs typeface="Calibri"/>
                      </a:endParaRPr>
                    </a:p>
                  </a:txBody>
                  <a:tcPr marL="0" marR="0" marT="0" marB="0">
                    <a:lnL w="4572">
                      <a:solidFill>
                        <a:srgbClr val="000000"/>
                      </a:solidFill>
                      <a:prstDash val="solid"/>
                    </a:lnL>
                    <a:lnR w="14716">
                      <a:solidFill>
                        <a:srgbClr val="000000"/>
                      </a:solidFill>
                      <a:prstDash val="solid"/>
                    </a:lnR>
                    <a:lnT w="4571">
                      <a:solidFill>
                        <a:srgbClr val="000000"/>
                      </a:solidFill>
                      <a:prstDash val="solid"/>
                    </a:lnT>
                    <a:lnB w="4571">
                      <a:solidFill>
                        <a:srgbClr val="000000"/>
                      </a:solidFill>
                      <a:prstDash val="solid"/>
                    </a:lnB>
                  </a:tcPr>
                </a:tc>
                <a:tc vMerge="1">
                  <a:txBody>
                    <a:bodyPr/>
                    <a:lstStyle/>
                    <a:p>
                      <a:endParaRPr/>
                    </a:p>
                  </a:txBody>
                  <a:tcPr marL="0" marR="0" marT="0" marB="0">
                    <a:lnL w="14716">
                      <a:solidFill>
                        <a:srgbClr val="000000"/>
                      </a:solidFill>
                      <a:prstDash val="solid"/>
                    </a:lnL>
                    <a:lnR w="3524">
                      <a:solidFill>
                        <a:srgbClr val="000000"/>
                      </a:solidFill>
                      <a:prstDash val="solid"/>
                    </a:lnR>
                    <a:lnT w="8543">
                      <a:solidFill>
                        <a:srgbClr val="000000"/>
                      </a:solidFill>
                      <a:prstDash val="solid"/>
                    </a:lnT>
                    <a:lnB w="3524">
                      <a:solidFill>
                        <a:srgbClr val="000000"/>
                      </a:solidFill>
                      <a:prstDash val="solid"/>
                    </a:lnB>
                  </a:tcPr>
                </a:tc>
                <a:extLst>
                  <a:ext uri="{0D108BD9-81ED-4DB2-BD59-A6C34878D82A}">
                    <a16:rowId xmlns:a16="http://schemas.microsoft.com/office/drawing/2014/main" xmlns="" val="10005"/>
                  </a:ext>
                </a:extLst>
              </a:tr>
              <a:tr h="107767">
                <a:tc>
                  <a:txBody>
                    <a:bodyPr/>
                    <a:lstStyle/>
                    <a:p>
                      <a:pPr marL="10160">
                        <a:lnSpc>
                          <a:spcPct val="100000"/>
                        </a:lnSpc>
                        <a:spcBef>
                          <a:spcPts val="270"/>
                        </a:spcBef>
                      </a:pPr>
                      <a:r>
                        <a:rPr sz="450" b="1" spc="10" dirty="0">
                          <a:latin typeface="Calibri"/>
                          <a:cs typeface="Calibri"/>
                        </a:rPr>
                        <a:t>Toplam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10160">
                        <a:lnSpc>
                          <a:spcPct val="100000"/>
                        </a:lnSpc>
                        <a:spcBef>
                          <a:spcPts val="270"/>
                        </a:spcBef>
                      </a:pPr>
                      <a:r>
                        <a:rPr sz="450" b="1" spc="10" dirty="0">
                          <a:latin typeface="Calibri"/>
                          <a:cs typeface="Calibri"/>
                        </a:rPr>
                        <a:t>40</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10160" algn="ctr">
                        <a:lnSpc>
                          <a:spcPct val="100000"/>
                        </a:lnSpc>
                        <a:spcBef>
                          <a:spcPts val="270"/>
                        </a:spcBef>
                      </a:pPr>
                      <a:r>
                        <a:rPr sz="450" b="1" spc="10" dirty="0">
                          <a:latin typeface="Calibri"/>
                          <a:cs typeface="Calibri"/>
                        </a:rPr>
                        <a:t>100.00%</a:t>
                      </a:r>
                      <a:endParaRPr sz="450">
                        <a:latin typeface="Calibri"/>
                        <a:cs typeface="Calibri"/>
                      </a:endParaRPr>
                    </a:p>
                  </a:txBody>
                  <a:tcPr marL="0" marR="0" marT="0" marB="0">
                    <a:lnL w="4572">
                      <a:solidFill>
                        <a:srgbClr val="000000"/>
                      </a:solidFill>
                      <a:prstDash val="solid"/>
                    </a:lnL>
                    <a:lnR w="14716">
                      <a:solidFill>
                        <a:srgbClr val="000000"/>
                      </a:solidFill>
                      <a:prstDash val="solid"/>
                    </a:lnR>
                    <a:lnT w="4571">
                      <a:solidFill>
                        <a:srgbClr val="000000"/>
                      </a:solidFill>
                      <a:prstDash val="solid"/>
                    </a:lnT>
                    <a:lnB w="4571">
                      <a:solidFill>
                        <a:srgbClr val="000000"/>
                      </a:solidFill>
                      <a:prstDash val="solid"/>
                    </a:lnB>
                  </a:tcPr>
                </a:tc>
                <a:tc vMerge="1">
                  <a:txBody>
                    <a:bodyPr/>
                    <a:lstStyle/>
                    <a:p>
                      <a:endParaRPr/>
                    </a:p>
                  </a:txBody>
                  <a:tcPr marL="0" marR="0" marT="0" marB="0">
                    <a:lnL w="14716">
                      <a:solidFill>
                        <a:srgbClr val="000000"/>
                      </a:solidFill>
                      <a:prstDash val="solid"/>
                    </a:lnL>
                    <a:lnR w="3524">
                      <a:solidFill>
                        <a:srgbClr val="000000"/>
                      </a:solidFill>
                      <a:prstDash val="solid"/>
                    </a:lnR>
                    <a:lnT w="8543">
                      <a:solidFill>
                        <a:srgbClr val="000000"/>
                      </a:solidFill>
                      <a:prstDash val="solid"/>
                    </a:lnT>
                    <a:lnB w="3524">
                      <a:solidFill>
                        <a:srgbClr val="000000"/>
                      </a:solidFill>
                      <a:prstDash val="solid"/>
                    </a:lnB>
                  </a:tcPr>
                </a:tc>
                <a:extLst>
                  <a:ext uri="{0D108BD9-81ED-4DB2-BD59-A6C34878D82A}">
                    <a16:rowId xmlns:a16="http://schemas.microsoft.com/office/drawing/2014/main" xmlns="" val="10006"/>
                  </a:ext>
                </a:extLst>
              </a:tr>
            </a:tbl>
          </a:graphicData>
        </a:graphic>
      </p:graphicFrame>
      <p:graphicFrame>
        <p:nvGraphicFramePr>
          <p:cNvPr id="12" name="object 12"/>
          <p:cNvGraphicFramePr>
            <a:graphicFrameLocks noGrp="1"/>
          </p:cNvGraphicFramePr>
          <p:nvPr/>
        </p:nvGraphicFramePr>
        <p:xfrm>
          <a:off x="1969261" y="4849566"/>
          <a:ext cx="3584191" cy="588515"/>
        </p:xfrm>
        <a:graphic>
          <a:graphicData uri="http://schemas.openxmlformats.org/drawingml/2006/table">
            <a:tbl>
              <a:tblPr firstRow="1" bandRow="1">
                <a:tableStyleId>{2D5ABB26-0587-4C30-8999-92F81FD0307C}</a:tableStyleId>
              </a:tblPr>
              <a:tblGrid>
                <a:gridCol w="719708">
                  <a:extLst>
                    <a:ext uri="{9D8B030D-6E8A-4147-A177-3AD203B41FA5}">
                      <a16:colId xmlns:a16="http://schemas.microsoft.com/office/drawing/2014/main" xmlns="" val="20000"/>
                    </a:ext>
                  </a:extLst>
                </a:gridCol>
                <a:gridCol w="1066800">
                  <a:extLst>
                    <a:ext uri="{9D8B030D-6E8A-4147-A177-3AD203B41FA5}">
                      <a16:colId xmlns:a16="http://schemas.microsoft.com/office/drawing/2014/main" xmlns="" val="20001"/>
                    </a:ext>
                  </a:extLst>
                </a:gridCol>
                <a:gridCol w="450532">
                  <a:extLst>
                    <a:ext uri="{9D8B030D-6E8A-4147-A177-3AD203B41FA5}">
                      <a16:colId xmlns:a16="http://schemas.microsoft.com/office/drawing/2014/main" xmlns="" val="20002"/>
                    </a:ext>
                  </a:extLst>
                </a:gridCol>
                <a:gridCol w="122364">
                  <a:extLst>
                    <a:ext uri="{9D8B030D-6E8A-4147-A177-3AD203B41FA5}">
                      <a16:colId xmlns:a16="http://schemas.microsoft.com/office/drawing/2014/main" xmlns="" val="20003"/>
                    </a:ext>
                  </a:extLst>
                </a:gridCol>
                <a:gridCol w="1155992">
                  <a:extLst>
                    <a:ext uri="{9D8B030D-6E8A-4147-A177-3AD203B41FA5}">
                      <a16:colId xmlns:a16="http://schemas.microsoft.com/office/drawing/2014/main" xmlns="" val="20004"/>
                    </a:ext>
                  </a:extLst>
                </a:gridCol>
                <a:gridCol w="68795">
                  <a:extLst>
                    <a:ext uri="{9D8B030D-6E8A-4147-A177-3AD203B41FA5}">
                      <a16:colId xmlns:a16="http://schemas.microsoft.com/office/drawing/2014/main" xmlns="" val="20005"/>
                    </a:ext>
                  </a:extLst>
                </a:gridCol>
              </a:tblGrid>
              <a:tr h="137160">
                <a:tc>
                  <a:txBody>
                    <a:bodyPr/>
                    <a:lstStyle/>
                    <a:p>
                      <a:pPr>
                        <a:lnSpc>
                          <a:spcPct val="100000"/>
                        </a:lnSpc>
                        <a:spcBef>
                          <a:spcPts val="25"/>
                        </a:spcBef>
                      </a:pPr>
                      <a:endParaRPr sz="400">
                        <a:latin typeface="Times New Roman"/>
                        <a:cs typeface="Times New Roman"/>
                      </a:endParaRPr>
                    </a:p>
                    <a:p>
                      <a:pPr marL="10160">
                        <a:lnSpc>
                          <a:spcPct val="100000"/>
                        </a:lnSpc>
                      </a:pPr>
                      <a:r>
                        <a:rPr sz="450" b="1" spc="10" dirty="0">
                          <a:latin typeface="Calibri"/>
                          <a:cs typeface="Calibri"/>
                        </a:rPr>
                        <a:t>Cevaplar</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1">
                      <a:solidFill>
                        <a:srgbClr val="000000"/>
                      </a:solidFill>
                      <a:prstDash val="solid"/>
                    </a:lnB>
                  </a:tcPr>
                </a:tc>
                <a:tc>
                  <a:txBody>
                    <a:bodyPr/>
                    <a:lstStyle/>
                    <a:p>
                      <a:pPr>
                        <a:lnSpc>
                          <a:spcPct val="100000"/>
                        </a:lnSpc>
                        <a:spcBef>
                          <a:spcPts val="25"/>
                        </a:spcBef>
                      </a:pPr>
                      <a:endParaRPr sz="400">
                        <a:latin typeface="Times New Roman"/>
                        <a:cs typeface="Times New Roman"/>
                      </a:endParaRPr>
                    </a:p>
                    <a:p>
                      <a:pPr marL="10160">
                        <a:lnSpc>
                          <a:spcPct val="100000"/>
                        </a:lnSpc>
                      </a:pPr>
                      <a:r>
                        <a:rPr sz="450" b="1" spc="-5" dirty="0">
                          <a:latin typeface="Calibri"/>
                          <a:cs typeface="Calibri"/>
                        </a:rPr>
                        <a:t>Ce</a:t>
                      </a:r>
                      <a:r>
                        <a:rPr sz="450" b="1" dirty="0">
                          <a:latin typeface="Calibri"/>
                          <a:cs typeface="Calibri"/>
                        </a:rPr>
                        <a:t>vap Sayısı</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1">
                      <a:solidFill>
                        <a:srgbClr val="000000"/>
                      </a:solidFill>
                      <a:prstDash val="solid"/>
                    </a:lnB>
                  </a:tcPr>
                </a:tc>
                <a:tc>
                  <a:txBody>
                    <a:bodyPr/>
                    <a:lstStyle/>
                    <a:p>
                      <a:pPr>
                        <a:lnSpc>
                          <a:spcPct val="100000"/>
                        </a:lnSpc>
                        <a:spcBef>
                          <a:spcPts val="25"/>
                        </a:spcBef>
                      </a:pPr>
                      <a:endParaRPr sz="400">
                        <a:latin typeface="Times New Roman"/>
                        <a:cs typeface="Times New Roman"/>
                      </a:endParaRPr>
                    </a:p>
                    <a:p>
                      <a:pPr marR="3175" algn="ctr">
                        <a:lnSpc>
                          <a:spcPct val="100000"/>
                        </a:lnSpc>
                      </a:pPr>
                      <a:r>
                        <a:rPr sz="450" b="1" dirty="0">
                          <a:latin typeface="Calibri"/>
                          <a:cs typeface="Calibri"/>
                        </a:rPr>
                        <a:t>Y</a:t>
                      </a:r>
                      <a:r>
                        <a:rPr sz="450" b="1" spc="-10" dirty="0">
                          <a:latin typeface="Calibri"/>
                          <a:cs typeface="Calibri"/>
                        </a:rPr>
                        <a:t>ü</a:t>
                      </a:r>
                      <a:r>
                        <a:rPr sz="450" b="1" dirty="0">
                          <a:latin typeface="Calibri"/>
                          <a:cs typeface="Calibri"/>
                        </a:rPr>
                        <a:t>z</a:t>
                      </a:r>
                      <a:r>
                        <a:rPr sz="450" b="1" spc="-5" dirty="0">
                          <a:latin typeface="Calibri"/>
                          <a:cs typeface="Calibri"/>
                        </a:rPr>
                        <a:t>d</a:t>
                      </a:r>
                      <a:r>
                        <a:rPr sz="450" b="1" dirty="0">
                          <a:latin typeface="Calibri"/>
                          <a:cs typeface="Calibri"/>
                        </a:rPr>
                        <a:t>e</a:t>
                      </a:r>
                      <a:r>
                        <a:rPr sz="450" b="1" spc="5" dirty="0">
                          <a:latin typeface="Calibri"/>
                          <a:cs typeface="Calibri"/>
                        </a:rPr>
                        <a:t> </a:t>
                      </a:r>
                      <a:r>
                        <a:rPr sz="450" b="1" dirty="0">
                          <a:latin typeface="Calibri"/>
                          <a:cs typeface="Calibri"/>
                        </a:rPr>
                        <a:t>O</a:t>
                      </a:r>
                      <a:r>
                        <a:rPr sz="450" b="1" spc="-5" dirty="0">
                          <a:latin typeface="Calibri"/>
                          <a:cs typeface="Calibri"/>
                        </a:rPr>
                        <a:t>r</a:t>
                      </a:r>
                      <a:r>
                        <a:rPr sz="450" b="1" dirty="0">
                          <a:latin typeface="Calibri"/>
                          <a:cs typeface="Calibri"/>
                        </a:rPr>
                        <a:t>a</a:t>
                      </a:r>
                      <a:r>
                        <a:rPr sz="450" b="1" spc="-10" dirty="0">
                          <a:latin typeface="Calibri"/>
                          <a:cs typeface="Calibri"/>
                        </a:rPr>
                        <a:t>n</a:t>
                      </a:r>
                      <a:r>
                        <a:rPr sz="450" b="1" dirty="0">
                          <a:latin typeface="Calibri"/>
                          <a:cs typeface="Calibri"/>
                        </a:rPr>
                        <a:t>ı</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1">
                      <a:solidFill>
                        <a:srgbClr val="000000"/>
                      </a:solidFill>
                      <a:prstDash val="solid"/>
                    </a:lnB>
                  </a:tcPr>
                </a:tc>
                <a:tc rowSpan="5" gridSpan="3">
                  <a:txBody>
                    <a:bodyPr/>
                    <a:lstStyle/>
                    <a:p>
                      <a:pPr>
                        <a:lnSpc>
                          <a:spcPct val="100000"/>
                        </a:lnSpc>
                        <a:spcBef>
                          <a:spcPts val="50"/>
                        </a:spcBef>
                      </a:pPr>
                      <a:endParaRPr sz="250">
                        <a:latin typeface="Times New Roman"/>
                        <a:cs typeface="Times New Roman"/>
                      </a:endParaRPr>
                    </a:p>
                    <a:p>
                      <a:pPr marL="261620">
                        <a:lnSpc>
                          <a:spcPct val="100000"/>
                        </a:lnSpc>
                        <a:tabLst>
                          <a:tab pos="975360" algn="l"/>
                        </a:tabLst>
                      </a:pPr>
                      <a:r>
                        <a:rPr sz="300" b="1" spc="10" dirty="0">
                          <a:latin typeface="Calibri"/>
                          <a:cs typeface="Calibri"/>
                        </a:rPr>
                        <a:t>5,00%	40,00%</a:t>
                      </a:r>
                      <a:endParaRPr sz="300">
                        <a:latin typeface="Calibri"/>
                        <a:cs typeface="Calibri"/>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a:lnSpc>
                          <a:spcPct val="100000"/>
                        </a:lnSpc>
                        <a:spcBef>
                          <a:spcPts val="15"/>
                        </a:spcBef>
                      </a:pPr>
                      <a:endParaRPr sz="300">
                        <a:latin typeface="Times New Roman"/>
                        <a:cs typeface="Times New Roman"/>
                      </a:endParaRPr>
                    </a:p>
                    <a:p>
                      <a:pPr marL="233679">
                        <a:lnSpc>
                          <a:spcPct val="100000"/>
                        </a:lnSpc>
                      </a:pPr>
                      <a:r>
                        <a:rPr sz="300" b="1" spc="10" dirty="0">
                          <a:latin typeface="Calibri"/>
                          <a:cs typeface="Calibri"/>
                        </a:rPr>
                        <a:t>55,00%</a:t>
                      </a:r>
                      <a:endParaRPr sz="300">
                        <a:latin typeface="Calibri"/>
                        <a:cs typeface="Calibri"/>
                      </a:endParaRPr>
                    </a:p>
                  </a:txBody>
                  <a:tcPr marL="0" marR="0" marT="0" marB="0">
                    <a:lnL w="3524">
                      <a:solidFill>
                        <a:srgbClr val="000000"/>
                      </a:solidFill>
                      <a:prstDash val="solid"/>
                    </a:lnL>
                    <a:lnR w="3524">
                      <a:solidFill>
                        <a:srgbClr val="000000"/>
                      </a:solidFill>
                      <a:prstDash val="solid"/>
                    </a:lnR>
                    <a:lnT w="11541">
                      <a:solidFill>
                        <a:srgbClr val="000000"/>
                      </a:solidFill>
                      <a:prstDash val="solid"/>
                    </a:lnT>
                  </a:tcPr>
                </a:tc>
                <a:tc rowSpan="5" hMerge="1">
                  <a:txBody>
                    <a:bodyPr/>
                    <a:lstStyle/>
                    <a:p>
                      <a:endParaRPr/>
                    </a:p>
                  </a:txBody>
                  <a:tcPr marL="0" marR="0" marT="0" marB="0"/>
                </a:tc>
                <a:tc rowSpan="5" hMerge="1">
                  <a:txBody>
                    <a:bodyPr/>
                    <a:lstStyle/>
                    <a:p>
                      <a:endParaRPr/>
                    </a:p>
                  </a:txBody>
                  <a:tcPr marL="0" marR="0" marT="0" marB="0"/>
                </a:tc>
                <a:extLst>
                  <a:ext uri="{0D108BD9-81ED-4DB2-BD59-A6C34878D82A}">
                    <a16:rowId xmlns:a16="http://schemas.microsoft.com/office/drawing/2014/main" xmlns="" val="10000"/>
                  </a:ext>
                </a:extLst>
              </a:tr>
              <a:tr h="108203">
                <a:tc>
                  <a:txBody>
                    <a:bodyPr/>
                    <a:lstStyle/>
                    <a:p>
                      <a:pPr marL="10160">
                        <a:lnSpc>
                          <a:spcPct val="100000"/>
                        </a:lnSpc>
                        <a:spcBef>
                          <a:spcPts val="245"/>
                        </a:spcBef>
                      </a:pPr>
                      <a:r>
                        <a:rPr sz="450" spc="10" dirty="0">
                          <a:latin typeface="Calibri"/>
                          <a:cs typeface="Calibri"/>
                        </a:rPr>
                        <a:t>Evet</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2">
                      <a:solidFill>
                        <a:srgbClr val="000000"/>
                      </a:solidFill>
                      <a:prstDash val="solid"/>
                    </a:lnB>
                  </a:tcPr>
                </a:tc>
                <a:tc>
                  <a:txBody>
                    <a:bodyPr/>
                    <a:lstStyle/>
                    <a:p>
                      <a:pPr marL="10160">
                        <a:lnSpc>
                          <a:spcPct val="100000"/>
                        </a:lnSpc>
                        <a:spcBef>
                          <a:spcPts val="245"/>
                        </a:spcBef>
                      </a:pPr>
                      <a:r>
                        <a:rPr sz="450" spc="10" dirty="0">
                          <a:latin typeface="Calibri"/>
                          <a:cs typeface="Calibri"/>
                        </a:rPr>
                        <a:t>22</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2">
                      <a:solidFill>
                        <a:srgbClr val="000000"/>
                      </a:solidFill>
                      <a:prstDash val="solid"/>
                    </a:lnB>
                  </a:tcPr>
                </a:tc>
                <a:tc>
                  <a:txBody>
                    <a:bodyPr/>
                    <a:lstStyle/>
                    <a:p>
                      <a:pPr algn="ctr">
                        <a:lnSpc>
                          <a:spcPct val="100000"/>
                        </a:lnSpc>
                        <a:spcBef>
                          <a:spcPts val="245"/>
                        </a:spcBef>
                      </a:pPr>
                      <a:r>
                        <a:rPr sz="450" spc="10" dirty="0">
                          <a:latin typeface="Calibri"/>
                          <a:cs typeface="Calibri"/>
                        </a:rPr>
                        <a:t>55.00%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1">
                      <a:solidFill>
                        <a:srgbClr val="000000"/>
                      </a:solidFill>
                      <a:prstDash val="solid"/>
                    </a:lnT>
                    <a:lnB w="4572">
                      <a:solidFill>
                        <a:srgbClr val="000000"/>
                      </a:solidFill>
                      <a:prstDash val="solid"/>
                    </a:lnB>
                  </a:tcPr>
                </a:tc>
                <a:tc gridSpan="3" vMerge="1">
                  <a:txBody>
                    <a:bodyPr/>
                    <a:lstStyle/>
                    <a:p>
                      <a:endParaRPr/>
                    </a:p>
                  </a:txBody>
                  <a:tcPr marL="0" marR="0" marT="0" marB="0">
                    <a:lnL w="3524">
                      <a:solidFill>
                        <a:srgbClr val="000000"/>
                      </a:solidFill>
                      <a:prstDash val="solid"/>
                    </a:lnL>
                    <a:lnR w="3524">
                      <a:solidFill>
                        <a:srgbClr val="000000"/>
                      </a:solidFill>
                      <a:prstDash val="solid"/>
                    </a:lnR>
                    <a:lnT w="11541">
                      <a:solidFill>
                        <a:srgbClr val="000000"/>
                      </a:solidFill>
                      <a:prstDash val="solid"/>
                    </a:lnT>
                  </a:tcPr>
                </a:tc>
                <a:tc hMerge="1" vMerge="1">
                  <a:txBody>
                    <a:bodyPr/>
                    <a:lstStyle/>
                    <a:p>
                      <a:endParaRPr/>
                    </a:p>
                  </a:txBody>
                  <a:tcPr marL="0" marR="0" marT="0" marB="0"/>
                </a:tc>
                <a:tc hMerge="1" vMerge="1">
                  <a:txBody>
                    <a:bodyPr/>
                    <a:lstStyle/>
                    <a:p>
                      <a:endParaRPr/>
                    </a:p>
                  </a:txBody>
                  <a:tcPr marL="0" marR="0" marT="0" marB="0"/>
                </a:tc>
                <a:extLst>
                  <a:ext uri="{0D108BD9-81ED-4DB2-BD59-A6C34878D82A}">
                    <a16:rowId xmlns:a16="http://schemas.microsoft.com/office/drawing/2014/main" xmlns="" val="10001"/>
                  </a:ext>
                </a:extLst>
              </a:tr>
              <a:tr h="111252">
                <a:tc>
                  <a:txBody>
                    <a:bodyPr/>
                    <a:lstStyle/>
                    <a:p>
                      <a:pPr marL="10160">
                        <a:lnSpc>
                          <a:spcPct val="100000"/>
                        </a:lnSpc>
                        <a:spcBef>
                          <a:spcPts val="270"/>
                        </a:spcBef>
                      </a:pPr>
                      <a:r>
                        <a:rPr sz="450" spc="10" dirty="0">
                          <a:latin typeface="Calibri"/>
                          <a:cs typeface="Calibri"/>
                        </a:rPr>
                        <a:t>Hayır</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1">
                      <a:solidFill>
                        <a:srgbClr val="000000"/>
                      </a:solidFill>
                      <a:prstDash val="solid"/>
                    </a:lnB>
                  </a:tcPr>
                </a:tc>
                <a:tc>
                  <a:txBody>
                    <a:bodyPr/>
                    <a:lstStyle/>
                    <a:p>
                      <a:pPr marL="10160">
                        <a:lnSpc>
                          <a:spcPct val="100000"/>
                        </a:lnSpc>
                        <a:spcBef>
                          <a:spcPts val="270"/>
                        </a:spcBef>
                      </a:pPr>
                      <a:r>
                        <a:rPr sz="450" dirty="0">
                          <a:latin typeface="Calibri"/>
                          <a:cs typeface="Calibri"/>
                        </a:rPr>
                        <a:t>2</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1">
                      <a:solidFill>
                        <a:srgbClr val="000000"/>
                      </a:solidFill>
                      <a:prstDash val="solid"/>
                    </a:lnB>
                  </a:tcPr>
                </a:tc>
                <a:tc>
                  <a:txBody>
                    <a:bodyPr/>
                    <a:lstStyle/>
                    <a:p>
                      <a:pPr algn="ctr">
                        <a:lnSpc>
                          <a:spcPct val="100000"/>
                        </a:lnSpc>
                        <a:spcBef>
                          <a:spcPts val="270"/>
                        </a:spcBef>
                      </a:pPr>
                      <a:r>
                        <a:rPr sz="450" spc="10" dirty="0">
                          <a:latin typeface="Calibri"/>
                          <a:cs typeface="Calibri"/>
                        </a:rPr>
                        <a:t>5.00%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1">
                      <a:solidFill>
                        <a:srgbClr val="000000"/>
                      </a:solidFill>
                      <a:prstDash val="solid"/>
                    </a:lnB>
                  </a:tcPr>
                </a:tc>
                <a:tc gridSpan="3" vMerge="1">
                  <a:txBody>
                    <a:bodyPr/>
                    <a:lstStyle/>
                    <a:p>
                      <a:endParaRPr/>
                    </a:p>
                  </a:txBody>
                  <a:tcPr marL="0" marR="0" marT="0" marB="0">
                    <a:lnL w="3524">
                      <a:solidFill>
                        <a:srgbClr val="000000"/>
                      </a:solidFill>
                      <a:prstDash val="solid"/>
                    </a:lnL>
                    <a:lnR w="3524">
                      <a:solidFill>
                        <a:srgbClr val="000000"/>
                      </a:solidFill>
                      <a:prstDash val="solid"/>
                    </a:lnR>
                    <a:lnT w="11541">
                      <a:solidFill>
                        <a:srgbClr val="000000"/>
                      </a:solidFill>
                      <a:prstDash val="solid"/>
                    </a:lnT>
                  </a:tcPr>
                </a:tc>
                <a:tc hMerge="1" vMerge="1">
                  <a:txBody>
                    <a:bodyPr/>
                    <a:lstStyle/>
                    <a:p>
                      <a:endParaRPr/>
                    </a:p>
                  </a:txBody>
                  <a:tcPr marL="0" marR="0" marT="0" marB="0"/>
                </a:tc>
                <a:tc hMerge="1" vMerge="1">
                  <a:txBody>
                    <a:bodyPr/>
                    <a:lstStyle/>
                    <a:p>
                      <a:endParaRPr/>
                    </a:p>
                  </a:txBody>
                  <a:tcPr marL="0" marR="0" marT="0" marB="0"/>
                </a:tc>
                <a:extLst>
                  <a:ext uri="{0D108BD9-81ED-4DB2-BD59-A6C34878D82A}">
                    <a16:rowId xmlns:a16="http://schemas.microsoft.com/office/drawing/2014/main" xmlns="" val="10002"/>
                  </a:ext>
                </a:extLst>
              </a:tr>
              <a:tr h="117601">
                <a:tc>
                  <a:txBody>
                    <a:bodyPr/>
                    <a:lstStyle/>
                    <a:p>
                      <a:pPr marL="10160">
                        <a:lnSpc>
                          <a:spcPct val="100000"/>
                        </a:lnSpc>
                        <a:spcBef>
                          <a:spcPts val="320"/>
                        </a:spcBef>
                      </a:pPr>
                      <a:r>
                        <a:rPr sz="450" spc="10" dirty="0">
                          <a:latin typeface="Calibri"/>
                          <a:cs typeface="Calibri"/>
                        </a:rPr>
                        <a:t>Kısmen</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marL="10160">
                        <a:lnSpc>
                          <a:spcPct val="100000"/>
                        </a:lnSpc>
                        <a:spcBef>
                          <a:spcPts val="320"/>
                        </a:spcBef>
                      </a:pPr>
                      <a:r>
                        <a:rPr sz="450" spc="10" dirty="0">
                          <a:latin typeface="Calibri"/>
                          <a:cs typeface="Calibri"/>
                        </a:rPr>
                        <a:t>16</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1">
                      <a:solidFill>
                        <a:srgbClr val="000000"/>
                      </a:solidFill>
                      <a:prstDash val="solid"/>
                    </a:lnB>
                  </a:tcPr>
                </a:tc>
                <a:tc>
                  <a:txBody>
                    <a:bodyPr/>
                    <a:lstStyle/>
                    <a:p>
                      <a:pPr algn="ctr">
                        <a:lnSpc>
                          <a:spcPct val="100000"/>
                        </a:lnSpc>
                        <a:spcBef>
                          <a:spcPts val="320"/>
                        </a:spcBef>
                      </a:pPr>
                      <a:r>
                        <a:rPr sz="450" spc="10" dirty="0">
                          <a:latin typeface="Calibri"/>
                          <a:cs typeface="Calibri"/>
                        </a:rPr>
                        <a:t>40.00%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1">
                      <a:solidFill>
                        <a:srgbClr val="000000"/>
                      </a:solidFill>
                      <a:prstDash val="solid"/>
                    </a:lnT>
                    <a:lnB w="4571">
                      <a:solidFill>
                        <a:srgbClr val="000000"/>
                      </a:solidFill>
                      <a:prstDash val="solid"/>
                    </a:lnB>
                  </a:tcPr>
                </a:tc>
                <a:tc gridSpan="3" vMerge="1">
                  <a:txBody>
                    <a:bodyPr/>
                    <a:lstStyle/>
                    <a:p>
                      <a:endParaRPr/>
                    </a:p>
                  </a:txBody>
                  <a:tcPr marL="0" marR="0" marT="0" marB="0">
                    <a:lnL w="3524">
                      <a:solidFill>
                        <a:srgbClr val="000000"/>
                      </a:solidFill>
                      <a:prstDash val="solid"/>
                    </a:lnL>
                    <a:lnR w="3524">
                      <a:solidFill>
                        <a:srgbClr val="000000"/>
                      </a:solidFill>
                      <a:prstDash val="solid"/>
                    </a:lnR>
                    <a:lnT w="11541">
                      <a:solidFill>
                        <a:srgbClr val="000000"/>
                      </a:solidFill>
                      <a:prstDash val="solid"/>
                    </a:lnT>
                  </a:tcPr>
                </a:tc>
                <a:tc hMerge="1" vMerge="1">
                  <a:txBody>
                    <a:bodyPr/>
                    <a:lstStyle/>
                    <a:p>
                      <a:endParaRPr/>
                    </a:p>
                  </a:txBody>
                  <a:tcPr marL="0" marR="0" marT="0" marB="0"/>
                </a:tc>
                <a:tc hMerge="1" vMerge="1">
                  <a:txBody>
                    <a:bodyPr/>
                    <a:lstStyle/>
                    <a:p>
                      <a:endParaRPr/>
                    </a:p>
                  </a:txBody>
                  <a:tcPr marL="0" marR="0" marT="0" marB="0"/>
                </a:tc>
                <a:extLst>
                  <a:ext uri="{0D108BD9-81ED-4DB2-BD59-A6C34878D82A}">
                    <a16:rowId xmlns:a16="http://schemas.microsoft.com/office/drawing/2014/main" xmlns="" val="10003"/>
                  </a:ext>
                </a:extLst>
              </a:tr>
              <a:tr h="33389">
                <a:tc rowSpan="2">
                  <a:txBody>
                    <a:bodyPr/>
                    <a:lstStyle/>
                    <a:p>
                      <a:pPr marL="10160">
                        <a:lnSpc>
                          <a:spcPct val="100000"/>
                        </a:lnSpc>
                        <a:spcBef>
                          <a:spcPts val="290"/>
                        </a:spcBef>
                      </a:pPr>
                      <a:r>
                        <a:rPr sz="450" b="1" spc="10" dirty="0">
                          <a:latin typeface="Calibri"/>
                          <a:cs typeface="Calibri"/>
                        </a:rPr>
                        <a:t>Toplam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tcPr>
                </a:tc>
                <a:tc rowSpan="2">
                  <a:txBody>
                    <a:bodyPr/>
                    <a:lstStyle/>
                    <a:p>
                      <a:pPr marL="10160">
                        <a:lnSpc>
                          <a:spcPct val="100000"/>
                        </a:lnSpc>
                        <a:spcBef>
                          <a:spcPts val="290"/>
                        </a:spcBef>
                      </a:pPr>
                      <a:r>
                        <a:rPr sz="450" b="1" spc="10" dirty="0">
                          <a:latin typeface="Calibri"/>
                          <a:cs typeface="Calibri"/>
                        </a:rPr>
                        <a:t>40</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tcPr>
                </a:tc>
                <a:tc rowSpan="2">
                  <a:txBody>
                    <a:bodyPr/>
                    <a:lstStyle/>
                    <a:p>
                      <a:pPr marL="115570">
                        <a:lnSpc>
                          <a:spcPct val="100000"/>
                        </a:lnSpc>
                        <a:spcBef>
                          <a:spcPts val="290"/>
                        </a:spcBef>
                      </a:pPr>
                      <a:r>
                        <a:rPr sz="450" b="1" spc="10" dirty="0">
                          <a:latin typeface="Calibri"/>
                          <a:cs typeface="Calibri"/>
                        </a:rPr>
                        <a:t>100.00%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1">
                      <a:solidFill>
                        <a:srgbClr val="000000"/>
                      </a:solidFill>
                      <a:prstDash val="solid"/>
                    </a:lnT>
                  </a:tcPr>
                </a:tc>
                <a:tc gridSpan="3" vMerge="1">
                  <a:txBody>
                    <a:bodyPr/>
                    <a:lstStyle/>
                    <a:p>
                      <a:endParaRPr/>
                    </a:p>
                  </a:txBody>
                  <a:tcPr marL="0" marR="0" marT="0" marB="0">
                    <a:lnL w="3524">
                      <a:solidFill>
                        <a:srgbClr val="000000"/>
                      </a:solidFill>
                      <a:prstDash val="solid"/>
                    </a:lnL>
                    <a:lnR w="3524">
                      <a:solidFill>
                        <a:srgbClr val="000000"/>
                      </a:solidFill>
                      <a:prstDash val="solid"/>
                    </a:lnR>
                    <a:lnT w="11541">
                      <a:solidFill>
                        <a:srgbClr val="000000"/>
                      </a:solidFill>
                      <a:prstDash val="solid"/>
                    </a:lnT>
                  </a:tcPr>
                </a:tc>
                <a:tc hMerge="1" vMerge="1">
                  <a:txBody>
                    <a:bodyPr/>
                    <a:lstStyle/>
                    <a:p>
                      <a:endParaRPr/>
                    </a:p>
                  </a:txBody>
                  <a:tcPr marL="0" marR="0" marT="0" marB="0"/>
                </a:tc>
                <a:tc hMerge="1" vMerge="1">
                  <a:txBody>
                    <a:bodyPr/>
                    <a:lstStyle/>
                    <a:p>
                      <a:endParaRPr/>
                    </a:p>
                  </a:txBody>
                  <a:tcPr marL="0" marR="0" marT="0" marB="0"/>
                </a:tc>
                <a:extLst>
                  <a:ext uri="{0D108BD9-81ED-4DB2-BD59-A6C34878D82A}">
                    <a16:rowId xmlns:a16="http://schemas.microsoft.com/office/drawing/2014/main" xmlns="" val="10004"/>
                  </a:ext>
                </a:extLst>
              </a:tr>
              <a:tr h="80910">
                <a:tc vMerge="1">
                  <a:txBody>
                    <a:bodyPr/>
                    <a:lstStyle/>
                    <a:p>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tcPr>
                </a:tc>
                <a:tc vMerge="1">
                  <a:txBody>
                    <a:bodyPr/>
                    <a:lstStyle/>
                    <a:p>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tcPr>
                </a:tc>
                <a:tc vMerge="1">
                  <a:txBody>
                    <a:bodyPr/>
                    <a:lstStyle/>
                    <a:p>
                      <a:endParaRPr/>
                    </a:p>
                  </a:txBody>
                  <a:tcPr marL="0" marR="0" marT="0" marB="0">
                    <a:lnL w="4572">
                      <a:solidFill>
                        <a:srgbClr val="000000"/>
                      </a:solidFill>
                      <a:prstDash val="solid"/>
                    </a:lnL>
                    <a:lnR w="3524">
                      <a:solidFill>
                        <a:srgbClr val="000000"/>
                      </a:solidFill>
                      <a:prstDash val="solid"/>
                    </a:lnR>
                    <a:lnT w="4571">
                      <a:solidFill>
                        <a:srgbClr val="000000"/>
                      </a:solidFill>
                      <a:prstDash val="solid"/>
                    </a:lnT>
                  </a:tcPr>
                </a:tc>
                <a:tc>
                  <a:txBody>
                    <a:bodyPr/>
                    <a:lstStyle/>
                    <a:p>
                      <a:endParaRPr sz="450">
                        <a:latin typeface="Calibri"/>
                        <a:cs typeface="Calibri"/>
                      </a:endParaRPr>
                    </a:p>
                  </a:txBody>
                  <a:tcPr marL="0" marR="0" marT="0" marB="0">
                    <a:lnL w="3524">
                      <a:solidFill>
                        <a:srgbClr val="000000"/>
                      </a:solidFill>
                      <a:prstDash val="solid"/>
                    </a:lnL>
                  </a:tcPr>
                </a:tc>
                <a:tc>
                  <a:txBody>
                    <a:bodyPr/>
                    <a:lstStyle/>
                    <a:p>
                      <a:pPr marL="228600">
                        <a:lnSpc>
                          <a:spcPct val="100000"/>
                        </a:lnSpc>
                        <a:spcBef>
                          <a:spcPts val="70"/>
                        </a:spcBef>
                        <a:tabLst>
                          <a:tab pos="530860" algn="l"/>
                          <a:tab pos="850265" algn="l"/>
                        </a:tabLst>
                      </a:pPr>
                      <a:r>
                        <a:rPr sz="300" b="1" spc="10" dirty="0">
                          <a:latin typeface="Calibri"/>
                          <a:cs typeface="Calibri"/>
                        </a:rPr>
                        <a:t>Evet	Hayır	</a:t>
                      </a:r>
                      <a:r>
                        <a:rPr sz="300" b="1" spc="15" dirty="0">
                          <a:latin typeface="Calibri"/>
                          <a:cs typeface="Calibri"/>
                        </a:rPr>
                        <a:t>Kısmen</a:t>
                      </a:r>
                      <a:endParaRPr sz="300">
                        <a:latin typeface="Calibri"/>
                        <a:cs typeface="Calibri"/>
                      </a:endParaRPr>
                    </a:p>
                  </a:txBody>
                  <a:tcPr marL="0" marR="0" marT="0" marB="0"/>
                </a:tc>
                <a:tc>
                  <a:txBody>
                    <a:bodyPr/>
                    <a:lstStyle/>
                    <a:p>
                      <a:endParaRPr sz="300">
                        <a:latin typeface="Calibri"/>
                        <a:cs typeface="Calibri"/>
                      </a:endParaRPr>
                    </a:p>
                  </a:txBody>
                  <a:tcPr marL="0" marR="0" marT="0" marB="0">
                    <a:lnR w="3524">
                      <a:solidFill>
                        <a:srgbClr val="000000"/>
                      </a:solidFill>
                      <a:prstDash val="solid"/>
                    </a:lnR>
                  </a:tcPr>
                </a:tc>
                <a:extLst>
                  <a:ext uri="{0D108BD9-81ED-4DB2-BD59-A6C34878D82A}">
                    <a16:rowId xmlns:a16="http://schemas.microsoft.com/office/drawing/2014/main" xmlns="" val="10005"/>
                  </a:ext>
                </a:extLst>
              </a:tr>
            </a:tbl>
          </a:graphicData>
        </a:graphic>
      </p:graphicFrame>
      <p:graphicFrame>
        <p:nvGraphicFramePr>
          <p:cNvPr id="13" name="object 13"/>
          <p:cNvGraphicFramePr>
            <a:graphicFrameLocks noGrp="1"/>
          </p:cNvGraphicFramePr>
          <p:nvPr/>
        </p:nvGraphicFramePr>
        <p:xfrm>
          <a:off x="1969261" y="1074674"/>
          <a:ext cx="3584192" cy="805947"/>
        </p:xfrm>
        <a:graphic>
          <a:graphicData uri="http://schemas.openxmlformats.org/drawingml/2006/table">
            <a:tbl>
              <a:tblPr firstRow="1" bandRow="1">
                <a:tableStyleId>{2D5ABB26-0587-4C30-8999-92F81FD0307C}</a:tableStyleId>
              </a:tblPr>
              <a:tblGrid>
                <a:gridCol w="719708">
                  <a:extLst>
                    <a:ext uri="{9D8B030D-6E8A-4147-A177-3AD203B41FA5}">
                      <a16:colId xmlns:a16="http://schemas.microsoft.com/office/drawing/2014/main" xmlns="" val="20000"/>
                    </a:ext>
                  </a:extLst>
                </a:gridCol>
                <a:gridCol w="1066800">
                  <a:extLst>
                    <a:ext uri="{9D8B030D-6E8A-4147-A177-3AD203B41FA5}">
                      <a16:colId xmlns:a16="http://schemas.microsoft.com/office/drawing/2014/main" xmlns="" val="20001"/>
                    </a:ext>
                  </a:extLst>
                </a:gridCol>
                <a:gridCol w="435554">
                  <a:extLst>
                    <a:ext uri="{9D8B030D-6E8A-4147-A177-3AD203B41FA5}">
                      <a16:colId xmlns:a16="http://schemas.microsoft.com/office/drawing/2014/main" xmlns="" val="20002"/>
                    </a:ext>
                  </a:extLst>
                </a:gridCol>
                <a:gridCol w="1362130">
                  <a:extLst>
                    <a:ext uri="{9D8B030D-6E8A-4147-A177-3AD203B41FA5}">
                      <a16:colId xmlns:a16="http://schemas.microsoft.com/office/drawing/2014/main" xmlns="" val="20003"/>
                    </a:ext>
                  </a:extLst>
                </a:gridCol>
              </a:tblGrid>
              <a:tr h="137159">
                <a:tc>
                  <a:txBody>
                    <a:bodyPr/>
                    <a:lstStyle/>
                    <a:p>
                      <a:pPr>
                        <a:lnSpc>
                          <a:spcPct val="100000"/>
                        </a:lnSpc>
                        <a:spcBef>
                          <a:spcPts val="25"/>
                        </a:spcBef>
                      </a:pPr>
                      <a:endParaRPr sz="400">
                        <a:latin typeface="Times New Roman"/>
                        <a:cs typeface="Times New Roman"/>
                      </a:endParaRPr>
                    </a:p>
                    <a:p>
                      <a:pPr marL="10160">
                        <a:lnSpc>
                          <a:spcPct val="100000"/>
                        </a:lnSpc>
                      </a:pPr>
                      <a:r>
                        <a:rPr sz="450" b="1" spc="10" dirty="0">
                          <a:latin typeface="Calibri"/>
                          <a:cs typeface="Calibri"/>
                        </a:rPr>
                        <a:t>Cevaplar</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a:lnSpc>
                          <a:spcPct val="100000"/>
                        </a:lnSpc>
                        <a:spcBef>
                          <a:spcPts val="25"/>
                        </a:spcBef>
                      </a:pPr>
                      <a:endParaRPr sz="400">
                        <a:latin typeface="Times New Roman"/>
                        <a:cs typeface="Times New Roman"/>
                      </a:endParaRPr>
                    </a:p>
                    <a:p>
                      <a:pPr marL="10160">
                        <a:lnSpc>
                          <a:spcPct val="100000"/>
                        </a:lnSpc>
                      </a:pPr>
                      <a:r>
                        <a:rPr sz="450" b="1" spc="-5" dirty="0">
                          <a:latin typeface="Calibri"/>
                          <a:cs typeface="Calibri"/>
                        </a:rPr>
                        <a:t>Ce</a:t>
                      </a:r>
                      <a:r>
                        <a:rPr sz="450" b="1" dirty="0">
                          <a:latin typeface="Calibri"/>
                          <a:cs typeface="Calibri"/>
                        </a:rPr>
                        <a:t>vap Sayısı</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a:lnSpc>
                          <a:spcPct val="100000"/>
                        </a:lnSpc>
                        <a:spcBef>
                          <a:spcPts val="25"/>
                        </a:spcBef>
                      </a:pPr>
                      <a:endParaRPr sz="400">
                        <a:latin typeface="Times New Roman"/>
                        <a:cs typeface="Times New Roman"/>
                      </a:endParaRPr>
                    </a:p>
                    <a:p>
                      <a:pPr marL="7620" algn="ctr">
                        <a:lnSpc>
                          <a:spcPct val="100000"/>
                        </a:lnSpc>
                      </a:pPr>
                      <a:r>
                        <a:rPr sz="450" b="1" dirty="0">
                          <a:latin typeface="Calibri"/>
                          <a:cs typeface="Calibri"/>
                        </a:rPr>
                        <a:t>Y</a:t>
                      </a:r>
                      <a:r>
                        <a:rPr sz="450" b="1" spc="-10" dirty="0">
                          <a:latin typeface="Calibri"/>
                          <a:cs typeface="Calibri"/>
                        </a:rPr>
                        <a:t>ü</a:t>
                      </a:r>
                      <a:r>
                        <a:rPr sz="450" b="1" dirty="0">
                          <a:latin typeface="Calibri"/>
                          <a:cs typeface="Calibri"/>
                        </a:rPr>
                        <a:t>z</a:t>
                      </a:r>
                      <a:r>
                        <a:rPr sz="450" b="1" spc="-5" dirty="0">
                          <a:latin typeface="Calibri"/>
                          <a:cs typeface="Calibri"/>
                        </a:rPr>
                        <a:t>d</a:t>
                      </a:r>
                      <a:r>
                        <a:rPr sz="450" b="1" dirty="0">
                          <a:latin typeface="Calibri"/>
                          <a:cs typeface="Calibri"/>
                        </a:rPr>
                        <a:t>e</a:t>
                      </a:r>
                      <a:r>
                        <a:rPr sz="450" b="1" spc="5" dirty="0">
                          <a:latin typeface="Calibri"/>
                          <a:cs typeface="Calibri"/>
                        </a:rPr>
                        <a:t> </a:t>
                      </a:r>
                      <a:r>
                        <a:rPr sz="450" b="1" dirty="0">
                          <a:latin typeface="Calibri"/>
                          <a:cs typeface="Calibri"/>
                        </a:rPr>
                        <a:t>O</a:t>
                      </a:r>
                      <a:r>
                        <a:rPr sz="450" b="1" spc="-5" dirty="0">
                          <a:latin typeface="Calibri"/>
                          <a:cs typeface="Calibri"/>
                        </a:rPr>
                        <a:t>r</a:t>
                      </a:r>
                      <a:r>
                        <a:rPr sz="450" b="1" dirty="0">
                          <a:latin typeface="Calibri"/>
                          <a:cs typeface="Calibri"/>
                        </a:rPr>
                        <a:t>a</a:t>
                      </a:r>
                      <a:r>
                        <a:rPr sz="450" b="1" spc="-10" dirty="0">
                          <a:latin typeface="Calibri"/>
                          <a:cs typeface="Calibri"/>
                        </a:rPr>
                        <a:t>n</a:t>
                      </a:r>
                      <a:r>
                        <a:rPr sz="450" b="1" dirty="0">
                          <a:latin typeface="Calibri"/>
                          <a:cs typeface="Calibri"/>
                        </a:rPr>
                        <a:t>ı</a:t>
                      </a:r>
                      <a:endParaRPr sz="450">
                        <a:latin typeface="Calibri"/>
                        <a:cs typeface="Calibri"/>
                      </a:endParaRPr>
                    </a:p>
                  </a:txBody>
                  <a:tcPr marL="0" marR="0" marT="0" marB="0">
                    <a:lnL w="4572">
                      <a:solidFill>
                        <a:srgbClr val="000000"/>
                      </a:solidFill>
                      <a:prstDash val="solid"/>
                    </a:lnL>
                    <a:lnR w="11794">
                      <a:solidFill>
                        <a:srgbClr val="000000"/>
                      </a:solidFill>
                      <a:prstDash val="solid"/>
                    </a:lnR>
                    <a:lnT w="4572">
                      <a:solidFill>
                        <a:srgbClr val="000000"/>
                      </a:solidFill>
                      <a:prstDash val="solid"/>
                    </a:lnT>
                    <a:lnB w="4572">
                      <a:solidFill>
                        <a:srgbClr val="000000"/>
                      </a:solidFill>
                      <a:prstDash val="solid"/>
                    </a:lnB>
                  </a:tcPr>
                </a:tc>
                <a:tc rowSpan="7">
                  <a:txBody>
                    <a:bodyPr/>
                    <a:lstStyle/>
                    <a:p>
                      <a:pPr>
                        <a:lnSpc>
                          <a:spcPct val="100000"/>
                        </a:lnSpc>
                      </a:pPr>
                      <a:endParaRPr sz="300">
                        <a:latin typeface="Times New Roman"/>
                        <a:cs typeface="Times New Roman"/>
                      </a:endParaRPr>
                    </a:p>
                    <a:p>
                      <a:pPr>
                        <a:lnSpc>
                          <a:spcPct val="100000"/>
                        </a:lnSpc>
                        <a:spcBef>
                          <a:spcPts val="45"/>
                        </a:spcBef>
                      </a:pPr>
                      <a:endParaRPr sz="350">
                        <a:latin typeface="Times New Roman"/>
                        <a:cs typeface="Times New Roman"/>
                      </a:endParaRPr>
                    </a:p>
                    <a:p>
                      <a:pPr marL="285750">
                        <a:lnSpc>
                          <a:spcPct val="100000"/>
                        </a:lnSpc>
                      </a:pPr>
                      <a:r>
                        <a:rPr sz="300" b="1" spc="15" dirty="0">
                          <a:latin typeface="Calibri"/>
                          <a:cs typeface="Calibri"/>
                        </a:rPr>
                        <a:t>55,00%</a:t>
                      </a:r>
                      <a:endParaRPr sz="300">
                        <a:latin typeface="Calibri"/>
                        <a:cs typeface="Calibri"/>
                      </a:endParaRPr>
                    </a:p>
                    <a:p>
                      <a:pPr marR="187960" algn="r">
                        <a:lnSpc>
                          <a:spcPct val="100000"/>
                        </a:lnSpc>
                        <a:spcBef>
                          <a:spcPts val="260"/>
                        </a:spcBef>
                      </a:pPr>
                      <a:r>
                        <a:rPr sz="300" b="1" spc="-5" dirty="0">
                          <a:latin typeface="Calibri"/>
                          <a:cs typeface="Calibri"/>
                        </a:rPr>
                        <a:t>5,00%</a:t>
                      </a:r>
                      <a:endParaRPr sz="300">
                        <a:latin typeface="Calibri"/>
                        <a:cs typeface="Calibri"/>
                      </a:endParaRPr>
                    </a:p>
                    <a:p>
                      <a:pPr>
                        <a:lnSpc>
                          <a:spcPct val="100000"/>
                        </a:lnSpc>
                      </a:pPr>
                      <a:endParaRPr sz="300">
                        <a:latin typeface="Times New Roman"/>
                        <a:cs typeface="Times New Roman"/>
                      </a:endParaRPr>
                    </a:p>
                    <a:p>
                      <a:pPr>
                        <a:lnSpc>
                          <a:spcPct val="100000"/>
                        </a:lnSpc>
                        <a:spcBef>
                          <a:spcPts val="35"/>
                        </a:spcBef>
                      </a:pPr>
                      <a:endParaRPr sz="350">
                        <a:latin typeface="Times New Roman"/>
                        <a:cs typeface="Times New Roman"/>
                      </a:endParaRPr>
                    </a:p>
                    <a:p>
                      <a:pPr marR="110489" algn="r">
                        <a:lnSpc>
                          <a:spcPct val="100000"/>
                        </a:lnSpc>
                        <a:spcBef>
                          <a:spcPts val="5"/>
                        </a:spcBef>
                      </a:pPr>
                      <a:r>
                        <a:rPr sz="300" b="1" dirty="0">
                          <a:latin typeface="Calibri"/>
                          <a:cs typeface="Calibri"/>
                        </a:rPr>
                        <a:t>0</a:t>
                      </a:r>
                      <a:r>
                        <a:rPr sz="300" b="1" spc="-5" dirty="0">
                          <a:latin typeface="Calibri"/>
                          <a:cs typeface="Calibri"/>
                        </a:rPr>
                        <a:t>,</a:t>
                      </a:r>
                      <a:r>
                        <a:rPr sz="300" b="1" dirty="0">
                          <a:latin typeface="Calibri"/>
                          <a:cs typeface="Calibri"/>
                        </a:rPr>
                        <a:t>00%</a:t>
                      </a:r>
                      <a:endParaRPr sz="300">
                        <a:latin typeface="Calibri"/>
                        <a:cs typeface="Calibri"/>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marR="105410" algn="r">
                        <a:lnSpc>
                          <a:spcPct val="100000"/>
                        </a:lnSpc>
                        <a:spcBef>
                          <a:spcPts val="234"/>
                        </a:spcBef>
                      </a:pPr>
                      <a:r>
                        <a:rPr sz="300" b="1" spc="-5" dirty="0">
                          <a:latin typeface="Calibri"/>
                          <a:cs typeface="Calibri"/>
                        </a:rPr>
                        <a:t>2,50%</a:t>
                      </a:r>
                      <a:endParaRPr sz="300">
                        <a:latin typeface="Calibri"/>
                        <a:cs typeface="Calibri"/>
                      </a:endParaRPr>
                    </a:p>
                    <a:p>
                      <a:pPr>
                        <a:lnSpc>
                          <a:spcPct val="100000"/>
                        </a:lnSpc>
                      </a:pPr>
                      <a:endParaRPr sz="300">
                        <a:latin typeface="Times New Roman"/>
                        <a:cs typeface="Times New Roman"/>
                      </a:endParaRPr>
                    </a:p>
                    <a:p>
                      <a:pPr>
                        <a:lnSpc>
                          <a:spcPct val="100000"/>
                        </a:lnSpc>
                        <a:spcBef>
                          <a:spcPts val="5"/>
                        </a:spcBef>
                      </a:pPr>
                      <a:endParaRPr sz="400">
                        <a:latin typeface="Times New Roman"/>
                        <a:cs typeface="Times New Roman"/>
                      </a:endParaRPr>
                    </a:p>
                    <a:p>
                      <a:pPr marL="255270" algn="ctr">
                        <a:lnSpc>
                          <a:spcPts val="335"/>
                        </a:lnSpc>
                        <a:spcBef>
                          <a:spcPts val="5"/>
                        </a:spcBef>
                      </a:pPr>
                      <a:r>
                        <a:rPr sz="300" b="1" spc="-5" dirty="0">
                          <a:latin typeface="Calibri"/>
                          <a:cs typeface="Calibri"/>
                        </a:rPr>
                        <a:t>15</a:t>
                      </a:r>
                      <a:r>
                        <a:rPr sz="300" b="1" dirty="0">
                          <a:latin typeface="Calibri"/>
                          <a:cs typeface="Calibri"/>
                        </a:rPr>
                        <a:t>;</a:t>
                      </a:r>
                      <a:r>
                        <a:rPr sz="300" b="1" spc="5" dirty="0">
                          <a:latin typeface="Calibri"/>
                          <a:cs typeface="Calibri"/>
                        </a:rPr>
                        <a:t> </a:t>
                      </a:r>
                      <a:r>
                        <a:rPr sz="300" b="1" spc="-5" dirty="0">
                          <a:latin typeface="Calibri"/>
                          <a:cs typeface="Calibri"/>
                        </a:rPr>
                        <a:t>37,50</a:t>
                      </a:r>
                      <a:r>
                        <a:rPr sz="300" b="1" dirty="0">
                          <a:latin typeface="Calibri"/>
                          <a:cs typeface="Calibri"/>
                        </a:rPr>
                        <a:t>%</a:t>
                      </a:r>
                      <a:endParaRPr sz="300">
                        <a:latin typeface="Calibri"/>
                        <a:cs typeface="Calibri"/>
                      </a:endParaRPr>
                    </a:p>
                    <a:p>
                      <a:pPr marL="203200">
                        <a:lnSpc>
                          <a:spcPts val="335"/>
                        </a:lnSpc>
                        <a:tabLst>
                          <a:tab pos="780415" algn="l"/>
                        </a:tabLst>
                      </a:pPr>
                      <a:r>
                        <a:rPr sz="300" b="1" spc="10" dirty="0">
                          <a:latin typeface="Calibri"/>
                          <a:cs typeface="Calibri"/>
                        </a:rPr>
                        <a:t>Kesinlikle Katılıyorum	Katılıyorum</a:t>
                      </a:r>
                      <a:endParaRPr sz="300">
                        <a:latin typeface="Calibri"/>
                        <a:cs typeface="Calibri"/>
                      </a:endParaRPr>
                    </a:p>
                    <a:p>
                      <a:pPr marL="203200">
                        <a:lnSpc>
                          <a:spcPct val="100000"/>
                        </a:lnSpc>
                        <a:spcBef>
                          <a:spcPts val="70"/>
                        </a:spcBef>
                        <a:tabLst>
                          <a:tab pos="780415" algn="l"/>
                        </a:tabLst>
                      </a:pPr>
                      <a:r>
                        <a:rPr sz="300" b="1" spc="10" dirty="0">
                          <a:latin typeface="Calibri"/>
                          <a:cs typeface="Calibri"/>
                        </a:rPr>
                        <a:t>Kararsızım	</a:t>
                      </a:r>
                      <a:r>
                        <a:rPr sz="300" b="1" spc="15" dirty="0">
                          <a:latin typeface="Calibri"/>
                          <a:cs typeface="Calibri"/>
                        </a:rPr>
                        <a:t>Katılmıyorum</a:t>
                      </a:r>
                      <a:endParaRPr sz="300">
                        <a:latin typeface="Calibri"/>
                        <a:cs typeface="Calibri"/>
                      </a:endParaRPr>
                    </a:p>
                  </a:txBody>
                  <a:tcPr marL="0" marR="0" marT="0" marB="0">
                    <a:lnL w="11794">
                      <a:solidFill>
                        <a:srgbClr val="000000"/>
                      </a:solidFill>
                      <a:prstDash val="solid"/>
                    </a:lnL>
                    <a:lnR w="3524">
                      <a:solidFill>
                        <a:srgbClr val="000000"/>
                      </a:solidFill>
                      <a:prstDash val="solid"/>
                    </a:lnR>
                    <a:lnT w="3524">
                      <a:solidFill>
                        <a:srgbClr val="000000"/>
                      </a:solidFill>
                      <a:prstDash val="solid"/>
                    </a:lnT>
                  </a:tcPr>
                </a:tc>
                <a:extLst>
                  <a:ext uri="{0D108BD9-81ED-4DB2-BD59-A6C34878D82A}">
                    <a16:rowId xmlns:a16="http://schemas.microsoft.com/office/drawing/2014/main" xmlns="" val="10000"/>
                  </a:ext>
                </a:extLst>
              </a:tr>
              <a:tr h="114300">
                <a:tc>
                  <a:txBody>
                    <a:bodyPr/>
                    <a:lstStyle/>
                    <a:p>
                      <a:pPr marL="10160">
                        <a:lnSpc>
                          <a:spcPct val="100000"/>
                        </a:lnSpc>
                        <a:spcBef>
                          <a:spcPts val="290"/>
                        </a:spcBef>
                      </a:pPr>
                      <a:r>
                        <a:rPr sz="450" spc="5" dirty="0">
                          <a:latin typeface="Calibri"/>
                          <a:cs typeface="Calibri"/>
                        </a:rPr>
                        <a:t>Kesinlikle</a:t>
                      </a:r>
                      <a:r>
                        <a:rPr sz="450" spc="-55" dirty="0">
                          <a:latin typeface="Calibri"/>
                          <a:cs typeface="Calibri"/>
                        </a:rPr>
                        <a:t> </a:t>
                      </a:r>
                      <a:r>
                        <a:rPr sz="450" spc="10" dirty="0">
                          <a:latin typeface="Calibri"/>
                          <a:cs typeface="Calibri"/>
                        </a:rPr>
                        <a:t>Katılıyorum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290"/>
                        </a:spcBef>
                      </a:pPr>
                      <a:r>
                        <a:rPr sz="450" spc="10" dirty="0">
                          <a:latin typeface="Calibri"/>
                          <a:cs typeface="Calibri"/>
                        </a:rPr>
                        <a:t>15</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5240" algn="ctr">
                        <a:lnSpc>
                          <a:spcPct val="100000"/>
                        </a:lnSpc>
                        <a:spcBef>
                          <a:spcPts val="290"/>
                        </a:spcBef>
                      </a:pPr>
                      <a:r>
                        <a:rPr sz="450" spc="10" dirty="0">
                          <a:latin typeface="Calibri"/>
                          <a:cs typeface="Calibri"/>
                        </a:rPr>
                        <a:t>37.50%</a:t>
                      </a:r>
                      <a:endParaRPr sz="450">
                        <a:latin typeface="Calibri"/>
                        <a:cs typeface="Calibri"/>
                      </a:endParaRPr>
                    </a:p>
                  </a:txBody>
                  <a:tcPr marL="0" marR="0" marT="0" marB="0">
                    <a:lnL w="4572">
                      <a:solidFill>
                        <a:srgbClr val="000000"/>
                      </a:solidFill>
                      <a:prstDash val="solid"/>
                    </a:lnL>
                    <a:lnR w="11794">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11794">
                      <a:solidFill>
                        <a:srgbClr val="000000"/>
                      </a:solidFill>
                      <a:prstDash val="solid"/>
                    </a:lnL>
                    <a:lnR w="3524">
                      <a:solidFill>
                        <a:srgbClr val="000000"/>
                      </a:solidFill>
                      <a:prstDash val="solid"/>
                    </a:lnR>
                    <a:lnT w="3524">
                      <a:solidFill>
                        <a:srgbClr val="000000"/>
                      </a:solidFill>
                      <a:prstDash val="solid"/>
                    </a:lnT>
                  </a:tcPr>
                </a:tc>
                <a:extLst>
                  <a:ext uri="{0D108BD9-81ED-4DB2-BD59-A6C34878D82A}">
                    <a16:rowId xmlns:a16="http://schemas.microsoft.com/office/drawing/2014/main" xmlns="" val="10001"/>
                  </a:ext>
                </a:extLst>
              </a:tr>
              <a:tr h="117348">
                <a:tc>
                  <a:txBody>
                    <a:bodyPr/>
                    <a:lstStyle/>
                    <a:p>
                      <a:pPr marL="10160">
                        <a:lnSpc>
                          <a:spcPct val="100000"/>
                        </a:lnSpc>
                        <a:spcBef>
                          <a:spcPts val="315"/>
                        </a:spcBef>
                      </a:pPr>
                      <a:r>
                        <a:rPr sz="450" spc="10" dirty="0">
                          <a:latin typeface="Calibri"/>
                          <a:cs typeface="Calibri"/>
                        </a:rPr>
                        <a:t>Katılıyorum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315"/>
                        </a:spcBef>
                      </a:pPr>
                      <a:r>
                        <a:rPr sz="450" spc="10" dirty="0">
                          <a:latin typeface="Calibri"/>
                          <a:cs typeface="Calibri"/>
                        </a:rPr>
                        <a:t>22</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5240" algn="ctr">
                        <a:lnSpc>
                          <a:spcPct val="100000"/>
                        </a:lnSpc>
                        <a:spcBef>
                          <a:spcPts val="315"/>
                        </a:spcBef>
                      </a:pPr>
                      <a:r>
                        <a:rPr sz="450" spc="10" dirty="0">
                          <a:latin typeface="Calibri"/>
                          <a:cs typeface="Calibri"/>
                        </a:rPr>
                        <a:t>55.00%</a:t>
                      </a:r>
                      <a:endParaRPr sz="450">
                        <a:latin typeface="Calibri"/>
                        <a:cs typeface="Calibri"/>
                      </a:endParaRPr>
                    </a:p>
                  </a:txBody>
                  <a:tcPr marL="0" marR="0" marT="0" marB="0">
                    <a:lnL w="4572">
                      <a:solidFill>
                        <a:srgbClr val="000000"/>
                      </a:solidFill>
                      <a:prstDash val="solid"/>
                    </a:lnL>
                    <a:lnR w="11794">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11794">
                      <a:solidFill>
                        <a:srgbClr val="000000"/>
                      </a:solidFill>
                      <a:prstDash val="solid"/>
                    </a:lnL>
                    <a:lnR w="3524">
                      <a:solidFill>
                        <a:srgbClr val="000000"/>
                      </a:solidFill>
                      <a:prstDash val="solid"/>
                    </a:lnR>
                    <a:lnT w="3524">
                      <a:solidFill>
                        <a:srgbClr val="000000"/>
                      </a:solidFill>
                      <a:prstDash val="solid"/>
                    </a:lnT>
                  </a:tcPr>
                </a:tc>
                <a:extLst>
                  <a:ext uri="{0D108BD9-81ED-4DB2-BD59-A6C34878D82A}">
                    <a16:rowId xmlns:a16="http://schemas.microsoft.com/office/drawing/2014/main" xmlns="" val="10002"/>
                  </a:ext>
                </a:extLst>
              </a:tr>
              <a:tr h="108203">
                <a:tc>
                  <a:txBody>
                    <a:bodyPr/>
                    <a:lstStyle/>
                    <a:p>
                      <a:pPr marL="10160">
                        <a:lnSpc>
                          <a:spcPct val="100000"/>
                        </a:lnSpc>
                        <a:spcBef>
                          <a:spcPts val="245"/>
                        </a:spcBef>
                      </a:pPr>
                      <a:r>
                        <a:rPr sz="450" spc="10" dirty="0">
                          <a:latin typeface="Calibri"/>
                          <a:cs typeface="Calibri"/>
                        </a:rPr>
                        <a:t>Kararsızım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245"/>
                        </a:spcBef>
                      </a:pPr>
                      <a:r>
                        <a:rPr sz="450" dirty="0">
                          <a:latin typeface="Calibri"/>
                          <a:cs typeface="Calibri"/>
                        </a:rPr>
                        <a:t>2</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5240" algn="ctr">
                        <a:lnSpc>
                          <a:spcPct val="100000"/>
                        </a:lnSpc>
                        <a:spcBef>
                          <a:spcPts val="245"/>
                        </a:spcBef>
                      </a:pPr>
                      <a:r>
                        <a:rPr sz="450" spc="10" dirty="0">
                          <a:latin typeface="Calibri"/>
                          <a:cs typeface="Calibri"/>
                        </a:rPr>
                        <a:t>5.00%</a:t>
                      </a:r>
                      <a:endParaRPr sz="450">
                        <a:latin typeface="Calibri"/>
                        <a:cs typeface="Calibri"/>
                      </a:endParaRPr>
                    </a:p>
                  </a:txBody>
                  <a:tcPr marL="0" marR="0" marT="0" marB="0">
                    <a:lnL w="4572">
                      <a:solidFill>
                        <a:srgbClr val="000000"/>
                      </a:solidFill>
                      <a:prstDash val="solid"/>
                    </a:lnL>
                    <a:lnR w="11794">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11794">
                      <a:solidFill>
                        <a:srgbClr val="000000"/>
                      </a:solidFill>
                      <a:prstDash val="solid"/>
                    </a:lnL>
                    <a:lnR w="3524">
                      <a:solidFill>
                        <a:srgbClr val="000000"/>
                      </a:solidFill>
                      <a:prstDash val="solid"/>
                    </a:lnR>
                    <a:lnT w="3524">
                      <a:solidFill>
                        <a:srgbClr val="000000"/>
                      </a:solidFill>
                      <a:prstDash val="solid"/>
                    </a:lnT>
                  </a:tcPr>
                </a:tc>
                <a:extLst>
                  <a:ext uri="{0D108BD9-81ED-4DB2-BD59-A6C34878D82A}">
                    <a16:rowId xmlns:a16="http://schemas.microsoft.com/office/drawing/2014/main" xmlns="" val="10003"/>
                  </a:ext>
                </a:extLst>
              </a:tr>
              <a:tr h="120396">
                <a:tc>
                  <a:txBody>
                    <a:bodyPr/>
                    <a:lstStyle/>
                    <a:p>
                      <a:pPr marL="10160">
                        <a:lnSpc>
                          <a:spcPct val="100000"/>
                        </a:lnSpc>
                        <a:spcBef>
                          <a:spcPts val="340"/>
                        </a:spcBef>
                      </a:pPr>
                      <a:r>
                        <a:rPr sz="450" spc="10" dirty="0">
                          <a:latin typeface="Calibri"/>
                          <a:cs typeface="Calibri"/>
                        </a:rPr>
                        <a:t>Katılmıyorum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340"/>
                        </a:spcBef>
                      </a:pPr>
                      <a:r>
                        <a:rPr sz="450" dirty="0">
                          <a:latin typeface="Calibri"/>
                          <a:cs typeface="Calibri"/>
                        </a:rPr>
                        <a:t>0</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5240" algn="ctr">
                        <a:lnSpc>
                          <a:spcPct val="100000"/>
                        </a:lnSpc>
                        <a:spcBef>
                          <a:spcPts val="340"/>
                        </a:spcBef>
                      </a:pPr>
                      <a:r>
                        <a:rPr sz="450" spc="10" dirty="0">
                          <a:latin typeface="Calibri"/>
                          <a:cs typeface="Calibri"/>
                        </a:rPr>
                        <a:t>0.00%</a:t>
                      </a:r>
                      <a:endParaRPr sz="450">
                        <a:latin typeface="Calibri"/>
                        <a:cs typeface="Calibri"/>
                      </a:endParaRPr>
                    </a:p>
                  </a:txBody>
                  <a:tcPr marL="0" marR="0" marT="0" marB="0">
                    <a:lnL w="4572">
                      <a:solidFill>
                        <a:srgbClr val="000000"/>
                      </a:solidFill>
                      <a:prstDash val="solid"/>
                    </a:lnL>
                    <a:lnR w="11794">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11794">
                      <a:solidFill>
                        <a:srgbClr val="000000"/>
                      </a:solidFill>
                      <a:prstDash val="solid"/>
                    </a:lnL>
                    <a:lnR w="3524">
                      <a:solidFill>
                        <a:srgbClr val="000000"/>
                      </a:solidFill>
                      <a:prstDash val="solid"/>
                    </a:lnR>
                    <a:lnT w="3524">
                      <a:solidFill>
                        <a:srgbClr val="000000"/>
                      </a:solidFill>
                      <a:prstDash val="solid"/>
                    </a:lnT>
                  </a:tcPr>
                </a:tc>
                <a:extLst>
                  <a:ext uri="{0D108BD9-81ED-4DB2-BD59-A6C34878D82A}">
                    <a16:rowId xmlns:a16="http://schemas.microsoft.com/office/drawing/2014/main" xmlns="" val="10004"/>
                  </a:ext>
                </a:extLst>
              </a:tr>
              <a:tr h="103632">
                <a:tc>
                  <a:txBody>
                    <a:bodyPr/>
                    <a:lstStyle/>
                    <a:p>
                      <a:pPr marL="10160">
                        <a:lnSpc>
                          <a:spcPct val="100000"/>
                        </a:lnSpc>
                        <a:spcBef>
                          <a:spcPts val="209"/>
                        </a:spcBef>
                      </a:pPr>
                      <a:r>
                        <a:rPr sz="450" spc="5" dirty="0">
                          <a:latin typeface="Calibri"/>
                          <a:cs typeface="Calibri"/>
                        </a:rPr>
                        <a:t>Kesinlikle</a:t>
                      </a:r>
                      <a:r>
                        <a:rPr sz="450" spc="-40" dirty="0">
                          <a:latin typeface="Calibri"/>
                          <a:cs typeface="Calibri"/>
                        </a:rPr>
                        <a:t> </a:t>
                      </a:r>
                      <a:r>
                        <a:rPr sz="450" spc="10" dirty="0">
                          <a:latin typeface="Calibri"/>
                          <a:cs typeface="Calibri"/>
                        </a:rPr>
                        <a:t>Katılmıyorum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209"/>
                        </a:spcBef>
                      </a:pPr>
                      <a:r>
                        <a:rPr sz="450" b="1" dirty="0">
                          <a:latin typeface="Calibri"/>
                          <a:cs typeface="Calibri"/>
                        </a:rPr>
                        <a:t>1</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5240" algn="ctr">
                        <a:lnSpc>
                          <a:spcPct val="100000"/>
                        </a:lnSpc>
                        <a:spcBef>
                          <a:spcPts val="209"/>
                        </a:spcBef>
                      </a:pPr>
                      <a:r>
                        <a:rPr sz="450" spc="10" dirty="0">
                          <a:latin typeface="Calibri"/>
                          <a:cs typeface="Calibri"/>
                        </a:rPr>
                        <a:t>2.50%</a:t>
                      </a:r>
                      <a:endParaRPr sz="450">
                        <a:latin typeface="Calibri"/>
                        <a:cs typeface="Calibri"/>
                      </a:endParaRPr>
                    </a:p>
                  </a:txBody>
                  <a:tcPr marL="0" marR="0" marT="0" marB="0">
                    <a:lnL w="4572">
                      <a:solidFill>
                        <a:srgbClr val="000000"/>
                      </a:solidFill>
                      <a:prstDash val="solid"/>
                    </a:lnL>
                    <a:lnR w="11794">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11794">
                      <a:solidFill>
                        <a:srgbClr val="000000"/>
                      </a:solidFill>
                      <a:prstDash val="solid"/>
                    </a:lnL>
                    <a:lnR w="3524">
                      <a:solidFill>
                        <a:srgbClr val="000000"/>
                      </a:solidFill>
                      <a:prstDash val="solid"/>
                    </a:lnR>
                    <a:lnT w="3524">
                      <a:solidFill>
                        <a:srgbClr val="000000"/>
                      </a:solidFill>
                      <a:prstDash val="solid"/>
                    </a:lnT>
                  </a:tcPr>
                </a:tc>
                <a:extLst>
                  <a:ext uri="{0D108BD9-81ED-4DB2-BD59-A6C34878D82A}">
                    <a16:rowId xmlns:a16="http://schemas.microsoft.com/office/drawing/2014/main" xmlns="" val="10005"/>
                  </a:ext>
                </a:extLst>
              </a:tr>
              <a:tr h="104909">
                <a:tc>
                  <a:txBody>
                    <a:bodyPr/>
                    <a:lstStyle/>
                    <a:p>
                      <a:pPr marL="10160">
                        <a:lnSpc>
                          <a:spcPct val="100000"/>
                        </a:lnSpc>
                        <a:spcBef>
                          <a:spcPts val="245"/>
                        </a:spcBef>
                      </a:pPr>
                      <a:r>
                        <a:rPr sz="450" b="1" spc="10" dirty="0">
                          <a:latin typeface="Calibri"/>
                          <a:cs typeface="Calibri"/>
                        </a:rPr>
                        <a:t>Toplam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tcPr>
                </a:tc>
                <a:tc>
                  <a:txBody>
                    <a:bodyPr/>
                    <a:lstStyle/>
                    <a:p>
                      <a:pPr marL="10160">
                        <a:lnSpc>
                          <a:spcPct val="100000"/>
                        </a:lnSpc>
                        <a:spcBef>
                          <a:spcPts val="245"/>
                        </a:spcBef>
                      </a:pPr>
                      <a:r>
                        <a:rPr sz="450" b="1" spc="10" dirty="0">
                          <a:latin typeface="Calibri"/>
                          <a:cs typeface="Calibri"/>
                        </a:rPr>
                        <a:t>40</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tcPr>
                </a:tc>
                <a:tc>
                  <a:txBody>
                    <a:bodyPr/>
                    <a:lstStyle/>
                    <a:p>
                      <a:pPr marL="17780" algn="ctr">
                        <a:lnSpc>
                          <a:spcPct val="100000"/>
                        </a:lnSpc>
                        <a:spcBef>
                          <a:spcPts val="245"/>
                        </a:spcBef>
                      </a:pPr>
                      <a:r>
                        <a:rPr sz="450" b="1" spc="10" dirty="0">
                          <a:latin typeface="Calibri"/>
                          <a:cs typeface="Calibri"/>
                        </a:rPr>
                        <a:t>100.00%</a:t>
                      </a:r>
                      <a:endParaRPr sz="450">
                        <a:latin typeface="Calibri"/>
                        <a:cs typeface="Calibri"/>
                      </a:endParaRPr>
                    </a:p>
                  </a:txBody>
                  <a:tcPr marL="0" marR="0" marT="0" marB="0">
                    <a:lnL w="4572">
                      <a:solidFill>
                        <a:srgbClr val="000000"/>
                      </a:solidFill>
                      <a:prstDash val="solid"/>
                    </a:lnL>
                    <a:lnR w="11794">
                      <a:solidFill>
                        <a:srgbClr val="000000"/>
                      </a:solidFill>
                      <a:prstDash val="solid"/>
                    </a:lnR>
                    <a:lnT w="4572">
                      <a:solidFill>
                        <a:srgbClr val="000000"/>
                      </a:solidFill>
                      <a:prstDash val="solid"/>
                    </a:lnT>
                  </a:tcPr>
                </a:tc>
                <a:tc vMerge="1">
                  <a:txBody>
                    <a:bodyPr/>
                    <a:lstStyle/>
                    <a:p>
                      <a:endParaRPr/>
                    </a:p>
                  </a:txBody>
                  <a:tcPr marL="0" marR="0" marT="0" marB="0">
                    <a:lnL w="11794">
                      <a:solidFill>
                        <a:srgbClr val="000000"/>
                      </a:solidFill>
                      <a:prstDash val="solid"/>
                    </a:lnL>
                    <a:lnR w="3524">
                      <a:solidFill>
                        <a:srgbClr val="000000"/>
                      </a:solidFill>
                      <a:prstDash val="solid"/>
                    </a:lnR>
                    <a:lnT w="3524">
                      <a:solidFill>
                        <a:srgbClr val="000000"/>
                      </a:solidFill>
                      <a:prstDash val="solid"/>
                    </a:lnT>
                  </a:tcPr>
                </a:tc>
                <a:extLst>
                  <a:ext uri="{0D108BD9-81ED-4DB2-BD59-A6C34878D82A}">
                    <a16:rowId xmlns:a16="http://schemas.microsoft.com/office/drawing/2014/main" xmlns="" val="10006"/>
                  </a:ext>
                </a:extLst>
              </a:tr>
            </a:tbl>
          </a:graphicData>
        </a:graphic>
      </p:graphicFrame>
      <p:graphicFrame>
        <p:nvGraphicFramePr>
          <p:cNvPr id="14" name="object 14"/>
          <p:cNvGraphicFramePr>
            <a:graphicFrameLocks noGrp="1"/>
          </p:cNvGraphicFramePr>
          <p:nvPr/>
        </p:nvGraphicFramePr>
        <p:xfrm>
          <a:off x="1969261" y="2346967"/>
          <a:ext cx="3587367" cy="813757"/>
        </p:xfrm>
        <a:graphic>
          <a:graphicData uri="http://schemas.openxmlformats.org/drawingml/2006/table">
            <a:tbl>
              <a:tblPr firstRow="1" bandRow="1">
                <a:tableStyleId>{2D5ABB26-0587-4C30-8999-92F81FD0307C}</a:tableStyleId>
              </a:tblPr>
              <a:tblGrid>
                <a:gridCol w="719708">
                  <a:extLst>
                    <a:ext uri="{9D8B030D-6E8A-4147-A177-3AD203B41FA5}">
                      <a16:colId xmlns:a16="http://schemas.microsoft.com/office/drawing/2014/main" xmlns="" val="20000"/>
                    </a:ext>
                  </a:extLst>
                </a:gridCol>
                <a:gridCol w="1066800">
                  <a:extLst>
                    <a:ext uri="{9D8B030D-6E8A-4147-A177-3AD203B41FA5}">
                      <a16:colId xmlns:a16="http://schemas.microsoft.com/office/drawing/2014/main" xmlns="" val="20001"/>
                    </a:ext>
                  </a:extLst>
                </a:gridCol>
                <a:gridCol w="435554">
                  <a:extLst>
                    <a:ext uri="{9D8B030D-6E8A-4147-A177-3AD203B41FA5}">
                      <a16:colId xmlns:a16="http://schemas.microsoft.com/office/drawing/2014/main" xmlns="" val="20002"/>
                    </a:ext>
                  </a:extLst>
                </a:gridCol>
                <a:gridCol w="1365305">
                  <a:extLst>
                    <a:ext uri="{9D8B030D-6E8A-4147-A177-3AD203B41FA5}">
                      <a16:colId xmlns:a16="http://schemas.microsoft.com/office/drawing/2014/main" xmlns="" val="20003"/>
                    </a:ext>
                  </a:extLst>
                </a:gridCol>
              </a:tblGrid>
              <a:tr h="137159">
                <a:tc>
                  <a:txBody>
                    <a:bodyPr/>
                    <a:lstStyle/>
                    <a:p>
                      <a:pPr>
                        <a:lnSpc>
                          <a:spcPct val="100000"/>
                        </a:lnSpc>
                        <a:spcBef>
                          <a:spcPts val="25"/>
                        </a:spcBef>
                      </a:pPr>
                      <a:endParaRPr sz="400">
                        <a:latin typeface="Times New Roman"/>
                        <a:cs typeface="Times New Roman"/>
                      </a:endParaRPr>
                    </a:p>
                    <a:p>
                      <a:pPr marL="10160">
                        <a:lnSpc>
                          <a:spcPct val="100000"/>
                        </a:lnSpc>
                      </a:pPr>
                      <a:r>
                        <a:rPr sz="450" b="1" spc="10" dirty="0">
                          <a:latin typeface="Calibri"/>
                          <a:cs typeface="Calibri"/>
                        </a:rPr>
                        <a:t>Cevaplar</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a:lnSpc>
                          <a:spcPct val="100000"/>
                        </a:lnSpc>
                        <a:spcBef>
                          <a:spcPts val="25"/>
                        </a:spcBef>
                      </a:pPr>
                      <a:endParaRPr sz="400">
                        <a:latin typeface="Times New Roman"/>
                        <a:cs typeface="Times New Roman"/>
                      </a:endParaRPr>
                    </a:p>
                    <a:p>
                      <a:pPr marL="10160">
                        <a:lnSpc>
                          <a:spcPct val="100000"/>
                        </a:lnSpc>
                      </a:pPr>
                      <a:r>
                        <a:rPr sz="450" b="1" spc="-5" dirty="0">
                          <a:latin typeface="Calibri"/>
                          <a:cs typeface="Calibri"/>
                        </a:rPr>
                        <a:t>Ce</a:t>
                      </a:r>
                      <a:r>
                        <a:rPr sz="450" b="1" dirty="0">
                          <a:latin typeface="Calibri"/>
                          <a:cs typeface="Calibri"/>
                        </a:rPr>
                        <a:t>vap Sayısı</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a:lnSpc>
                          <a:spcPct val="100000"/>
                        </a:lnSpc>
                        <a:spcBef>
                          <a:spcPts val="25"/>
                        </a:spcBef>
                      </a:pPr>
                      <a:endParaRPr sz="400">
                        <a:latin typeface="Times New Roman"/>
                        <a:cs typeface="Times New Roman"/>
                      </a:endParaRPr>
                    </a:p>
                    <a:p>
                      <a:pPr marL="3810" algn="ctr">
                        <a:lnSpc>
                          <a:spcPct val="100000"/>
                        </a:lnSpc>
                      </a:pPr>
                      <a:r>
                        <a:rPr sz="450" b="1" dirty="0">
                          <a:latin typeface="Calibri"/>
                          <a:cs typeface="Calibri"/>
                        </a:rPr>
                        <a:t>Y</a:t>
                      </a:r>
                      <a:r>
                        <a:rPr sz="450" b="1" spc="-10" dirty="0">
                          <a:latin typeface="Calibri"/>
                          <a:cs typeface="Calibri"/>
                        </a:rPr>
                        <a:t>ü</a:t>
                      </a:r>
                      <a:r>
                        <a:rPr sz="450" b="1" dirty="0">
                          <a:latin typeface="Calibri"/>
                          <a:cs typeface="Calibri"/>
                        </a:rPr>
                        <a:t>z</a:t>
                      </a:r>
                      <a:r>
                        <a:rPr sz="450" b="1" spc="-5" dirty="0">
                          <a:latin typeface="Calibri"/>
                          <a:cs typeface="Calibri"/>
                        </a:rPr>
                        <a:t>d</a:t>
                      </a:r>
                      <a:r>
                        <a:rPr sz="450" b="1" dirty="0">
                          <a:latin typeface="Calibri"/>
                          <a:cs typeface="Calibri"/>
                        </a:rPr>
                        <a:t>e</a:t>
                      </a:r>
                      <a:r>
                        <a:rPr sz="450" b="1" spc="5" dirty="0">
                          <a:latin typeface="Calibri"/>
                          <a:cs typeface="Calibri"/>
                        </a:rPr>
                        <a:t> </a:t>
                      </a:r>
                      <a:r>
                        <a:rPr sz="450" b="1" dirty="0">
                          <a:latin typeface="Calibri"/>
                          <a:cs typeface="Calibri"/>
                        </a:rPr>
                        <a:t>O</a:t>
                      </a:r>
                      <a:r>
                        <a:rPr sz="450" b="1" spc="-5" dirty="0">
                          <a:latin typeface="Calibri"/>
                          <a:cs typeface="Calibri"/>
                        </a:rPr>
                        <a:t>r</a:t>
                      </a:r>
                      <a:r>
                        <a:rPr sz="450" b="1" dirty="0">
                          <a:latin typeface="Calibri"/>
                          <a:cs typeface="Calibri"/>
                        </a:rPr>
                        <a:t>a</a:t>
                      </a:r>
                      <a:r>
                        <a:rPr sz="450" b="1" spc="-10" dirty="0">
                          <a:latin typeface="Calibri"/>
                          <a:cs typeface="Calibri"/>
                        </a:rPr>
                        <a:t>n</a:t>
                      </a:r>
                      <a:r>
                        <a:rPr sz="450" b="1" dirty="0">
                          <a:latin typeface="Calibri"/>
                          <a:cs typeface="Calibri"/>
                        </a:rPr>
                        <a:t>ı</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rowSpan="7">
                  <a:txBody>
                    <a:bodyPr/>
                    <a:lstStyle/>
                    <a:p>
                      <a:pPr>
                        <a:lnSpc>
                          <a:spcPct val="100000"/>
                        </a:lnSpc>
                        <a:spcBef>
                          <a:spcPts val="40"/>
                        </a:spcBef>
                      </a:pPr>
                      <a:endParaRPr sz="400">
                        <a:latin typeface="Times New Roman"/>
                        <a:cs typeface="Times New Roman"/>
                      </a:endParaRPr>
                    </a:p>
                    <a:p>
                      <a:pPr marL="266700">
                        <a:lnSpc>
                          <a:spcPct val="100000"/>
                        </a:lnSpc>
                      </a:pPr>
                      <a:r>
                        <a:rPr sz="300" b="1" spc="10" dirty="0">
                          <a:latin typeface="Calibri"/>
                          <a:cs typeface="Calibri"/>
                        </a:rPr>
                        <a:t>32,50%</a:t>
                      </a:r>
                      <a:endParaRPr sz="300">
                        <a:latin typeface="Calibri"/>
                        <a:cs typeface="Calibri"/>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a:lnSpc>
                          <a:spcPct val="100000"/>
                        </a:lnSpc>
                        <a:spcBef>
                          <a:spcPts val="15"/>
                        </a:spcBef>
                      </a:pPr>
                      <a:endParaRPr sz="300">
                        <a:latin typeface="Times New Roman"/>
                        <a:cs typeface="Times New Roman"/>
                      </a:endParaRPr>
                    </a:p>
                    <a:p>
                      <a:pPr marR="191770" algn="r">
                        <a:lnSpc>
                          <a:spcPct val="100000"/>
                        </a:lnSpc>
                        <a:spcBef>
                          <a:spcPts val="5"/>
                        </a:spcBef>
                      </a:pPr>
                      <a:r>
                        <a:rPr sz="300" b="1" dirty="0">
                          <a:latin typeface="Calibri"/>
                          <a:cs typeface="Calibri"/>
                        </a:rPr>
                        <a:t>20</a:t>
                      </a:r>
                      <a:r>
                        <a:rPr sz="300" b="1" spc="-5" dirty="0">
                          <a:latin typeface="Calibri"/>
                          <a:cs typeface="Calibri"/>
                        </a:rPr>
                        <a:t>,</a:t>
                      </a:r>
                      <a:r>
                        <a:rPr sz="300" b="1" dirty="0">
                          <a:latin typeface="Calibri"/>
                          <a:cs typeface="Calibri"/>
                        </a:rPr>
                        <a:t>00%</a:t>
                      </a:r>
                      <a:endParaRPr sz="300">
                        <a:latin typeface="Calibri"/>
                        <a:cs typeface="Calibri"/>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a:lnSpc>
                          <a:spcPct val="100000"/>
                        </a:lnSpc>
                      </a:pPr>
                      <a:endParaRPr sz="300">
                        <a:latin typeface="Times New Roman"/>
                        <a:cs typeface="Times New Roman"/>
                      </a:endParaRPr>
                    </a:p>
                    <a:p>
                      <a:pPr>
                        <a:lnSpc>
                          <a:spcPct val="100000"/>
                        </a:lnSpc>
                        <a:spcBef>
                          <a:spcPts val="45"/>
                        </a:spcBef>
                      </a:pPr>
                      <a:endParaRPr sz="400">
                        <a:latin typeface="Times New Roman"/>
                        <a:cs typeface="Times New Roman"/>
                      </a:endParaRPr>
                    </a:p>
                    <a:p>
                      <a:pPr marR="167640" algn="r">
                        <a:lnSpc>
                          <a:spcPct val="100000"/>
                        </a:lnSpc>
                        <a:tabLst>
                          <a:tab pos="996950" algn="l"/>
                        </a:tabLst>
                      </a:pPr>
                      <a:r>
                        <a:rPr sz="300" b="1" dirty="0">
                          <a:latin typeface="Calibri"/>
                          <a:cs typeface="Calibri"/>
                        </a:rPr>
                        <a:t>15</a:t>
                      </a:r>
                      <a:r>
                        <a:rPr sz="300" b="1" spc="-5" dirty="0">
                          <a:latin typeface="Calibri"/>
                          <a:cs typeface="Calibri"/>
                        </a:rPr>
                        <a:t>,</a:t>
                      </a:r>
                      <a:r>
                        <a:rPr sz="300" b="1" dirty="0">
                          <a:latin typeface="Calibri"/>
                          <a:cs typeface="Calibri"/>
                        </a:rPr>
                        <a:t>00%	</a:t>
                      </a:r>
                      <a:r>
                        <a:rPr sz="450" b="1" spc="-7" baseline="-27777" dirty="0">
                          <a:latin typeface="Calibri"/>
                          <a:cs typeface="Calibri"/>
                        </a:rPr>
                        <a:t>7,50%</a:t>
                      </a:r>
                      <a:endParaRPr sz="450" baseline="-27777">
                        <a:latin typeface="Calibri"/>
                        <a:cs typeface="Calibri"/>
                      </a:endParaRPr>
                    </a:p>
                    <a:p>
                      <a:pPr>
                        <a:lnSpc>
                          <a:spcPct val="100000"/>
                        </a:lnSpc>
                      </a:pPr>
                      <a:endParaRPr sz="500">
                        <a:latin typeface="Times New Roman"/>
                        <a:cs typeface="Times New Roman"/>
                      </a:endParaRPr>
                    </a:p>
                    <a:p>
                      <a:pPr marL="212090">
                        <a:lnSpc>
                          <a:spcPts val="180"/>
                        </a:lnSpc>
                        <a:spcBef>
                          <a:spcPts val="360"/>
                        </a:spcBef>
                        <a:tabLst>
                          <a:tab pos="812165" algn="l"/>
                        </a:tabLst>
                      </a:pPr>
                      <a:r>
                        <a:rPr sz="300" b="1" spc="10" dirty="0">
                          <a:latin typeface="Calibri"/>
                          <a:cs typeface="Calibri"/>
                        </a:rPr>
                        <a:t>Kesinlikle</a:t>
                      </a:r>
                      <a:r>
                        <a:rPr sz="300" b="1" spc="5" dirty="0">
                          <a:latin typeface="Calibri"/>
                          <a:cs typeface="Calibri"/>
                        </a:rPr>
                        <a:t> </a:t>
                      </a:r>
                      <a:r>
                        <a:rPr sz="300" b="1" spc="10" dirty="0">
                          <a:latin typeface="Calibri"/>
                          <a:cs typeface="Calibri"/>
                        </a:rPr>
                        <a:t>Katılıyorum	</a:t>
                      </a:r>
                      <a:r>
                        <a:rPr sz="300" b="1" spc="15" dirty="0">
                          <a:latin typeface="Calibri"/>
                          <a:cs typeface="Calibri"/>
                        </a:rPr>
                        <a:t>K</a:t>
                      </a:r>
                      <a:r>
                        <a:rPr sz="300" b="1" spc="10" dirty="0">
                          <a:latin typeface="Calibri"/>
                          <a:cs typeface="Calibri"/>
                        </a:rPr>
                        <a:t> </a:t>
                      </a:r>
                      <a:r>
                        <a:rPr sz="450" b="1" spc="22" baseline="37037" dirty="0">
                          <a:latin typeface="Calibri"/>
                          <a:cs typeface="Calibri"/>
                        </a:rPr>
                        <a:t>25,00%</a:t>
                      </a:r>
                      <a:endParaRPr sz="450" baseline="37037">
                        <a:latin typeface="Calibri"/>
                        <a:cs typeface="Calibri"/>
                      </a:endParaRPr>
                    </a:p>
                    <a:p>
                      <a:pPr marL="835025">
                        <a:lnSpc>
                          <a:spcPts val="180"/>
                        </a:lnSpc>
                      </a:pPr>
                      <a:r>
                        <a:rPr sz="300" b="1" spc="10" dirty="0">
                          <a:latin typeface="Calibri"/>
                          <a:cs typeface="Calibri"/>
                        </a:rPr>
                        <a:t>atılıyorum</a:t>
                      </a:r>
                      <a:endParaRPr sz="300">
                        <a:latin typeface="Calibri"/>
                        <a:cs typeface="Calibri"/>
                      </a:endParaRPr>
                    </a:p>
                    <a:p>
                      <a:pPr marL="212090" marR="302260">
                        <a:lnSpc>
                          <a:spcPts val="370"/>
                        </a:lnSpc>
                        <a:spcBef>
                          <a:spcPts val="10"/>
                        </a:spcBef>
                        <a:tabLst>
                          <a:tab pos="812165" algn="l"/>
                        </a:tabLst>
                      </a:pPr>
                      <a:r>
                        <a:rPr sz="300" b="1" dirty="0">
                          <a:latin typeface="Calibri"/>
                          <a:cs typeface="Calibri"/>
                        </a:rPr>
                        <a:t>K</a:t>
                      </a:r>
                      <a:r>
                        <a:rPr sz="300" b="1" spc="-5" dirty="0">
                          <a:latin typeface="Calibri"/>
                          <a:cs typeface="Calibri"/>
                        </a:rPr>
                        <a:t>a</a:t>
                      </a:r>
                      <a:r>
                        <a:rPr sz="300" b="1" dirty="0">
                          <a:latin typeface="Calibri"/>
                          <a:cs typeface="Calibri"/>
                        </a:rPr>
                        <a:t>r</a:t>
                      </a:r>
                      <a:r>
                        <a:rPr sz="300" b="1" spc="-5" dirty="0">
                          <a:latin typeface="Calibri"/>
                          <a:cs typeface="Calibri"/>
                        </a:rPr>
                        <a:t>ars</a:t>
                      </a:r>
                      <a:r>
                        <a:rPr sz="300" b="1" dirty="0">
                          <a:latin typeface="Calibri"/>
                          <a:cs typeface="Calibri"/>
                        </a:rPr>
                        <a:t>ız</a:t>
                      </a:r>
                      <a:r>
                        <a:rPr sz="300" b="1" spc="-5" dirty="0">
                          <a:latin typeface="Calibri"/>
                          <a:cs typeface="Calibri"/>
                        </a:rPr>
                        <a:t>ı</a:t>
                      </a:r>
                      <a:r>
                        <a:rPr sz="300" b="1" dirty="0">
                          <a:latin typeface="Calibri"/>
                          <a:cs typeface="Calibri"/>
                        </a:rPr>
                        <a:t>m	K</a:t>
                      </a:r>
                      <a:r>
                        <a:rPr sz="300" b="1" spc="-5" dirty="0">
                          <a:latin typeface="Calibri"/>
                          <a:cs typeface="Calibri"/>
                        </a:rPr>
                        <a:t>a</a:t>
                      </a:r>
                      <a:r>
                        <a:rPr sz="300" b="1" dirty="0">
                          <a:latin typeface="Calibri"/>
                          <a:cs typeface="Calibri"/>
                        </a:rPr>
                        <a:t>t</a:t>
                      </a:r>
                      <a:r>
                        <a:rPr sz="300" b="1" spc="-5" dirty="0">
                          <a:latin typeface="Calibri"/>
                          <a:cs typeface="Calibri"/>
                        </a:rPr>
                        <a:t>ı</a:t>
                      </a:r>
                      <a:r>
                        <a:rPr sz="300" b="1" dirty="0">
                          <a:latin typeface="Calibri"/>
                          <a:cs typeface="Calibri"/>
                        </a:rPr>
                        <a:t>lm</a:t>
                      </a:r>
                      <a:r>
                        <a:rPr sz="300" b="1" spc="-5" dirty="0">
                          <a:latin typeface="Calibri"/>
                          <a:cs typeface="Calibri"/>
                        </a:rPr>
                        <a:t>ı</a:t>
                      </a:r>
                      <a:r>
                        <a:rPr sz="300" b="1" dirty="0">
                          <a:latin typeface="Calibri"/>
                          <a:cs typeface="Calibri"/>
                        </a:rPr>
                        <a:t>y</a:t>
                      </a:r>
                      <a:r>
                        <a:rPr sz="300" b="1" spc="-5" dirty="0">
                          <a:latin typeface="Calibri"/>
                          <a:cs typeface="Calibri"/>
                        </a:rPr>
                        <a:t>o</a:t>
                      </a:r>
                      <a:r>
                        <a:rPr sz="300" b="1" dirty="0">
                          <a:latin typeface="Calibri"/>
                          <a:cs typeface="Calibri"/>
                        </a:rPr>
                        <a:t>r</a:t>
                      </a:r>
                      <a:r>
                        <a:rPr sz="300" b="1" spc="-5" dirty="0">
                          <a:latin typeface="Calibri"/>
                          <a:cs typeface="Calibri"/>
                        </a:rPr>
                        <a:t>u</a:t>
                      </a:r>
                      <a:r>
                        <a:rPr sz="300" b="1" dirty="0">
                          <a:latin typeface="Calibri"/>
                          <a:cs typeface="Calibri"/>
                        </a:rPr>
                        <a:t>m  </a:t>
                      </a:r>
                      <a:r>
                        <a:rPr sz="300" b="1" spc="10" dirty="0">
                          <a:latin typeface="Calibri"/>
                          <a:cs typeface="Calibri"/>
                        </a:rPr>
                        <a:t>Kesinlikle</a:t>
                      </a:r>
                      <a:r>
                        <a:rPr sz="300" b="1" spc="-45" dirty="0">
                          <a:latin typeface="Calibri"/>
                          <a:cs typeface="Calibri"/>
                        </a:rPr>
                        <a:t> </a:t>
                      </a:r>
                      <a:r>
                        <a:rPr sz="300" b="1" spc="10" dirty="0">
                          <a:latin typeface="Calibri"/>
                          <a:cs typeface="Calibri"/>
                        </a:rPr>
                        <a:t>Katılmıyorum</a:t>
                      </a:r>
                      <a:endParaRPr sz="300">
                        <a:latin typeface="Calibri"/>
                        <a:cs typeface="Calibri"/>
                      </a:endParaRPr>
                    </a:p>
                  </a:txBody>
                  <a:tcPr marL="0" marR="0" marT="0" marB="0">
                    <a:lnL w="3524">
                      <a:solidFill>
                        <a:srgbClr val="000000"/>
                      </a:solidFill>
                      <a:prstDash val="solid"/>
                    </a:lnL>
                    <a:lnR w="3524">
                      <a:solidFill>
                        <a:srgbClr val="000000"/>
                      </a:solidFill>
                      <a:prstDash val="solid"/>
                    </a:lnR>
                    <a:lnT w="11160">
                      <a:solidFill>
                        <a:srgbClr val="000000"/>
                      </a:solidFill>
                      <a:prstDash val="solid"/>
                    </a:lnT>
                  </a:tcPr>
                </a:tc>
                <a:extLst>
                  <a:ext uri="{0D108BD9-81ED-4DB2-BD59-A6C34878D82A}">
                    <a16:rowId xmlns:a16="http://schemas.microsoft.com/office/drawing/2014/main" xmlns="" val="10000"/>
                  </a:ext>
                </a:extLst>
              </a:tr>
              <a:tr h="117348">
                <a:tc>
                  <a:txBody>
                    <a:bodyPr/>
                    <a:lstStyle/>
                    <a:p>
                      <a:pPr marL="10160">
                        <a:lnSpc>
                          <a:spcPct val="100000"/>
                        </a:lnSpc>
                        <a:spcBef>
                          <a:spcPts val="315"/>
                        </a:spcBef>
                      </a:pPr>
                      <a:r>
                        <a:rPr sz="450" spc="5" dirty="0">
                          <a:latin typeface="Calibri"/>
                          <a:cs typeface="Calibri"/>
                        </a:rPr>
                        <a:t>Kesinlikle</a:t>
                      </a:r>
                      <a:r>
                        <a:rPr sz="450" spc="-55" dirty="0">
                          <a:latin typeface="Calibri"/>
                          <a:cs typeface="Calibri"/>
                        </a:rPr>
                        <a:t> </a:t>
                      </a:r>
                      <a:r>
                        <a:rPr sz="450" spc="10" dirty="0">
                          <a:latin typeface="Calibri"/>
                          <a:cs typeface="Calibri"/>
                        </a:rPr>
                        <a:t>Katılıyorum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315"/>
                        </a:spcBef>
                      </a:pPr>
                      <a:r>
                        <a:rPr sz="450" dirty="0">
                          <a:latin typeface="Calibri"/>
                          <a:cs typeface="Calibri"/>
                        </a:rPr>
                        <a:t>3</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795" algn="ctr">
                        <a:lnSpc>
                          <a:spcPct val="100000"/>
                        </a:lnSpc>
                        <a:spcBef>
                          <a:spcPts val="315"/>
                        </a:spcBef>
                      </a:pPr>
                      <a:r>
                        <a:rPr sz="450" spc="10" dirty="0">
                          <a:latin typeface="Calibri"/>
                          <a:cs typeface="Calibri"/>
                        </a:rPr>
                        <a:t>7.50%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3524">
                      <a:solidFill>
                        <a:srgbClr val="000000"/>
                      </a:solidFill>
                      <a:prstDash val="solid"/>
                    </a:lnL>
                    <a:lnR w="3524">
                      <a:solidFill>
                        <a:srgbClr val="000000"/>
                      </a:solidFill>
                      <a:prstDash val="solid"/>
                    </a:lnR>
                    <a:lnT w="11160">
                      <a:solidFill>
                        <a:srgbClr val="000000"/>
                      </a:solidFill>
                      <a:prstDash val="solid"/>
                    </a:lnT>
                  </a:tcPr>
                </a:tc>
                <a:extLst>
                  <a:ext uri="{0D108BD9-81ED-4DB2-BD59-A6C34878D82A}">
                    <a16:rowId xmlns:a16="http://schemas.microsoft.com/office/drawing/2014/main" xmlns="" val="10001"/>
                  </a:ext>
                </a:extLst>
              </a:tr>
              <a:tr h="114300">
                <a:tc>
                  <a:txBody>
                    <a:bodyPr/>
                    <a:lstStyle/>
                    <a:p>
                      <a:pPr marL="10160">
                        <a:lnSpc>
                          <a:spcPct val="100000"/>
                        </a:lnSpc>
                        <a:spcBef>
                          <a:spcPts val="295"/>
                        </a:spcBef>
                      </a:pPr>
                      <a:r>
                        <a:rPr sz="450" spc="10" dirty="0">
                          <a:latin typeface="Calibri"/>
                          <a:cs typeface="Calibri"/>
                        </a:rPr>
                        <a:t>Katılıyorum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295"/>
                        </a:spcBef>
                      </a:pPr>
                      <a:r>
                        <a:rPr sz="450" spc="10" dirty="0">
                          <a:latin typeface="Calibri"/>
                          <a:cs typeface="Calibri"/>
                        </a:rPr>
                        <a:t>10</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795" algn="ctr">
                        <a:lnSpc>
                          <a:spcPct val="100000"/>
                        </a:lnSpc>
                        <a:spcBef>
                          <a:spcPts val="295"/>
                        </a:spcBef>
                      </a:pPr>
                      <a:r>
                        <a:rPr sz="450" spc="10" dirty="0">
                          <a:latin typeface="Calibri"/>
                          <a:cs typeface="Calibri"/>
                        </a:rPr>
                        <a:t>25.00%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3524">
                      <a:solidFill>
                        <a:srgbClr val="000000"/>
                      </a:solidFill>
                      <a:prstDash val="solid"/>
                    </a:lnL>
                    <a:lnR w="3524">
                      <a:solidFill>
                        <a:srgbClr val="000000"/>
                      </a:solidFill>
                      <a:prstDash val="solid"/>
                    </a:lnR>
                    <a:lnT w="11160">
                      <a:solidFill>
                        <a:srgbClr val="000000"/>
                      </a:solidFill>
                      <a:prstDash val="solid"/>
                    </a:lnT>
                  </a:tcPr>
                </a:tc>
                <a:extLst>
                  <a:ext uri="{0D108BD9-81ED-4DB2-BD59-A6C34878D82A}">
                    <a16:rowId xmlns:a16="http://schemas.microsoft.com/office/drawing/2014/main" xmlns="" val="10002"/>
                  </a:ext>
                </a:extLst>
              </a:tr>
              <a:tr h="117348">
                <a:tc>
                  <a:txBody>
                    <a:bodyPr/>
                    <a:lstStyle/>
                    <a:p>
                      <a:pPr marL="10160">
                        <a:lnSpc>
                          <a:spcPct val="100000"/>
                        </a:lnSpc>
                        <a:spcBef>
                          <a:spcPts val="315"/>
                        </a:spcBef>
                      </a:pPr>
                      <a:r>
                        <a:rPr sz="450" spc="10" dirty="0">
                          <a:latin typeface="Calibri"/>
                          <a:cs typeface="Calibri"/>
                        </a:rPr>
                        <a:t>Kararsızım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1">
                      <a:solidFill>
                        <a:srgbClr val="000000"/>
                      </a:solidFill>
                      <a:prstDash val="solid"/>
                    </a:lnB>
                  </a:tcPr>
                </a:tc>
                <a:tc>
                  <a:txBody>
                    <a:bodyPr/>
                    <a:lstStyle/>
                    <a:p>
                      <a:pPr marL="10160">
                        <a:lnSpc>
                          <a:spcPct val="100000"/>
                        </a:lnSpc>
                        <a:spcBef>
                          <a:spcPts val="315"/>
                        </a:spcBef>
                      </a:pPr>
                      <a:r>
                        <a:rPr sz="450" dirty="0">
                          <a:latin typeface="Calibri"/>
                          <a:cs typeface="Calibri"/>
                        </a:rPr>
                        <a:t>6</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1">
                      <a:solidFill>
                        <a:srgbClr val="000000"/>
                      </a:solidFill>
                      <a:prstDash val="solid"/>
                    </a:lnB>
                  </a:tcPr>
                </a:tc>
                <a:tc>
                  <a:txBody>
                    <a:bodyPr/>
                    <a:lstStyle/>
                    <a:p>
                      <a:pPr marL="10795" algn="ctr">
                        <a:lnSpc>
                          <a:spcPct val="100000"/>
                        </a:lnSpc>
                        <a:spcBef>
                          <a:spcPts val="315"/>
                        </a:spcBef>
                      </a:pPr>
                      <a:r>
                        <a:rPr sz="450" spc="10" dirty="0">
                          <a:latin typeface="Calibri"/>
                          <a:cs typeface="Calibri"/>
                        </a:rPr>
                        <a:t>15.00%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1">
                      <a:solidFill>
                        <a:srgbClr val="000000"/>
                      </a:solidFill>
                      <a:prstDash val="solid"/>
                    </a:lnB>
                  </a:tcPr>
                </a:tc>
                <a:tc vMerge="1">
                  <a:txBody>
                    <a:bodyPr/>
                    <a:lstStyle/>
                    <a:p>
                      <a:endParaRPr/>
                    </a:p>
                  </a:txBody>
                  <a:tcPr marL="0" marR="0" marT="0" marB="0">
                    <a:lnL w="3524">
                      <a:solidFill>
                        <a:srgbClr val="000000"/>
                      </a:solidFill>
                      <a:prstDash val="solid"/>
                    </a:lnL>
                    <a:lnR w="3524">
                      <a:solidFill>
                        <a:srgbClr val="000000"/>
                      </a:solidFill>
                      <a:prstDash val="solid"/>
                    </a:lnR>
                    <a:lnT w="11160">
                      <a:solidFill>
                        <a:srgbClr val="000000"/>
                      </a:solidFill>
                      <a:prstDash val="solid"/>
                    </a:lnT>
                  </a:tcPr>
                </a:tc>
                <a:extLst>
                  <a:ext uri="{0D108BD9-81ED-4DB2-BD59-A6C34878D82A}">
                    <a16:rowId xmlns:a16="http://schemas.microsoft.com/office/drawing/2014/main" xmlns="" val="10003"/>
                  </a:ext>
                </a:extLst>
              </a:tr>
              <a:tr h="108203">
                <a:tc>
                  <a:txBody>
                    <a:bodyPr/>
                    <a:lstStyle/>
                    <a:p>
                      <a:pPr marL="10160">
                        <a:lnSpc>
                          <a:spcPct val="100000"/>
                        </a:lnSpc>
                        <a:spcBef>
                          <a:spcPts val="245"/>
                        </a:spcBef>
                      </a:pPr>
                      <a:r>
                        <a:rPr sz="450" spc="10" dirty="0">
                          <a:latin typeface="Calibri"/>
                          <a:cs typeface="Calibri"/>
                        </a:rPr>
                        <a:t>Katılmıyorum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2">
                      <a:solidFill>
                        <a:srgbClr val="000000"/>
                      </a:solidFill>
                      <a:prstDash val="solid"/>
                    </a:lnB>
                  </a:tcPr>
                </a:tc>
                <a:tc>
                  <a:txBody>
                    <a:bodyPr/>
                    <a:lstStyle/>
                    <a:p>
                      <a:pPr marL="10160">
                        <a:lnSpc>
                          <a:spcPct val="100000"/>
                        </a:lnSpc>
                        <a:spcBef>
                          <a:spcPts val="245"/>
                        </a:spcBef>
                      </a:pPr>
                      <a:r>
                        <a:rPr sz="450" spc="10" dirty="0">
                          <a:latin typeface="Calibri"/>
                          <a:cs typeface="Calibri"/>
                        </a:rPr>
                        <a:t>13</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1">
                      <a:solidFill>
                        <a:srgbClr val="000000"/>
                      </a:solidFill>
                      <a:prstDash val="solid"/>
                    </a:lnT>
                    <a:lnB w="4572">
                      <a:solidFill>
                        <a:srgbClr val="000000"/>
                      </a:solidFill>
                      <a:prstDash val="solid"/>
                    </a:lnB>
                  </a:tcPr>
                </a:tc>
                <a:tc>
                  <a:txBody>
                    <a:bodyPr/>
                    <a:lstStyle/>
                    <a:p>
                      <a:pPr marL="10795" algn="ctr">
                        <a:lnSpc>
                          <a:spcPct val="100000"/>
                        </a:lnSpc>
                        <a:spcBef>
                          <a:spcPts val="245"/>
                        </a:spcBef>
                      </a:pPr>
                      <a:r>
                        <a:rPr sz="450" spc="10" dirty="0">
                          <a:latin typeface="Calibri"/>
                          <a:cs typeface="Calibri"/>
                        </a:rPr>
                        <a:t>32.50%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1">
                      <a:solidFill>
                        <a:srgbClr val="000000"/>
                      </a:solidFill>
                      <a:prstDash val="solid"/>
                    </a:lnT>
                    <a:lnB w="4572">
                      <a:solidFill>
                        <a:srgbClr val="000000"/>
                      </a:solidFill>
                      <a:prstDash val="solid"/>
                    </a:lnB>
                  </a:tcPr>
                </a:tc>
                <a:tc vMerge="1">
                  <a:txBody>
                    <a:bodyPr/>
                    <a:lstStyle/>
                    <a:p>
                      <a:endParaRPr/>
                    </a:p>
                  </a:txBody>
                  <a:tcPr marL="0" marR="0" marT="0" marB="0">
                    <a:lnL w="3524">
                      <a:solidFill>
                        <a:srgbClr val="000000"/>
                      </a:solidFill>
                      <a:prstDash val="solid"/>
                    </a:lnL>
                    <a:lnR w="3524">
                      <a:solidFill>
                        <a:srgbClr val="000000"/>
                      </a:solidFill>
                      <a:prstDash val="solid"/>
                    </a:lnR>
                    <a:lnT w="11160">
                      <a:solidFill>
                        <a:srgbClr val="000000"/>
                      </a:solidFill>
                      <a:prstDash val="solid"/>
                    </a:lnT>
                  </a:tcPr>
                </a:tc>
                <a:extLst>
                  <a:ext uri="{0D108BD9-81ED-4DB2-BD59-A6C34878D82A}">
                    <a16:rowId xmlns:a16="http://schemas.microsoft.com/office/drawing/2014/main" xmlns="" val="10004"/>
                  </a:ext>
                </a:extLst>
              </a:tr>
              <a:tr h="108203">
                <a:tc>
                  <a:txBody>
                    <a:bodyPr/>
                    <a:lstStyle/>
                    <a:p>
                      <a:pPr marL="10160">
                        <a:lnSpc>
                          <a:spcPct val="100000"/>
                        </a:lnSpc>
                        <a:spcBef>
                          <a:spcPts val="245"/>
                        </a:spcBef>
                      </a:pPr>
                      <a:r>
                        <a:rPr sz="450" spc="5" dirty="0">
                          <a:latin typeface="Calibri"/>
                          <a:cs typeface="Calibri"/>
                        </a:rPr>
                        <a:t>Kesinlikle</a:t>
                      </a:r>
                      <a:r>
                        <a:rPr sz="450" spc="-40" dirty="0">
                          <a:latin typeface="Calibri"/>
                          <a:cs typeface="Calibri"/>
                        </a:rPr>
                        <a:t> </a:t>
                      </a:r>
                      <a:r>
                        <a:rPr sz="450" spc="10" dirty="0">
                          <a:latin typeface="Calibri"/>
                          <a:cs typeface="Calibri"/>
                        </a:rPr>
                        <a:t>Katılmıyorum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160">
                        <a:lnSpc>
                          <a:spcPct val="100000"/>
                        </a:lnSpc>
                        <a:spcBef>
                          <a:spcPts val="245"/>
                        </a:spcBef>
                      </a:pPr>
                      <a:r>
                        <a:rPr sz="450" b="1" dirty="0">
                          <a:latin typeface="Calibri"/>
                          <a:cs typeface="Calibri"/>
                        </a:rPr>
                        <a:t>8</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lnB w="4572">
                      <a:solidFill>
                        <a:srgbClr val="000000"/>
                      </a:solidFill>
                      <a:prstDash val="solid"/>
                    </a:lnB>
                  </a:tcPr>
                </a:tc>
                <a:tc>
                  <a:txBody>
                    <a:bodyPr/>
                    <a:lstStyle/>
                    <a:p>
                      <a:pPr marL="10795" algn="ctr">
                        <a:lnSpc>
                          <a:spcPct val="100000"/>
                        </a:lnSpc>
                        <a:spcBef>
                          <a:spcPts val="245"/>
                        </a:spcBef>
                      </a:pPr>
                      <a:r>
                        <a:rPr sz="450" spc="10" dirty="0">
                          <a:latin typeface="Calibri"/>
                          <a:cs typeface="Calibri"/>
                        </a:rPr>
                        <a:t>20.00%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lnB w="4572">
                      <a:solidFill>
                        <a:srgbClr val="000000"/>
                      </a:solidFill>
                      <a:prstDash val="solid"/>
                    </a:lnB>
                  </a:tcPr>
                </a:tc>
                <a:tc vMerge="1">
                  <a:txBody>
                    <a:bodyPr/>
                    <a:lstStyle/>
                    <a:p>
                      <a:endParaRPr/>
                    </a:p>
                  </a:txBody>
                  <a:tcPr marL="0" marR="0" marT="0" marB="0">
                    <a:lnL w="3524">
                      <a:solidFill>
                        <a:srgbClr val="000000"/>
                      </a:solidFill>
                      <a:prstDash val="solid"/>
                    </a:lnL>
                    <a:lnR w="3524">
                      <a:solidFill>
                        <a:srgbClr val="000000"/>
                      </a:solidFill>
                      <a:prstDash val="solid"/>
                    </a:lnR>
                    <a:lnT w="11160">
                      <a:solidFill>
                        <a:srgbClr val="000000"/>
                      </a:solidFill>
                      <a:prstDash val="solid"/>
                    </a:lnT>
                  </a:tcPr>
                </a:tc>
                <a:extLst>
                  <a:ext uri="{0D108BD9-81ED-4DB2-BD59-A6C34878D82A}">
                    <a16:rowId xmlns:a16="http://schemas.microsoft.com/office/drawing/2014/main" xmlns="" val="10005"/>
                  </a:ext>
                </a:extLst>
              </a:tr>
              <a:tr h="111196">
                <a:tc>
                  <a:txBody>
                    <a:bodyPr/>
                    <a:lstStyle/>
                    <a:p>
                      <a:pPr marL="10160">
                        <a:lnSpc>
                          <a:spcPct val="100000"/>
                        </a:lnSpc>
                        <a:spcBef>
                          <a:spcPts val="295"/>
                        </a:spcBef>
                      </a:pPr>
                      <a:r>
                        <a:rPr sz="450" b="1" spc="10" dirty="0">
                          <a:latin typeface="Calibri"/>
                          <a:cs typeface="Calibri"/>
                        </a:rPr>
                        <a:t>Toplam</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tcPr>
                </a:tc>
                <a:tc>
                  <a:txBody>
                    <a:bodyPr/>
                    <a:lstStyle/>
                    <a:p>
                      <a:pPr marL="10160">
                        <a:lnSpc>
                          <a:spcPct val="100000"/>
                        </a:lnSpc>
                        <a:spcBef>
                          <a:spcPts val="295"/>
                        </a:spcBef>
                      </a:pPr>
                      <a:r>
                        <a:rPr sz="450" b="1" spc="10" dirty="0">
                          <a:latin typeface="Calibri"/>
                          <a:cs typeface="Calibri"/>
                        </a:rPr>
                        <a:t>40</a:t>
                      </a:r>
                      <a:endParaRPr sz="450">
                        <a:latin typeface="Calibri"/>
                        <a:cs typeface="Calibri"/>
                      </a:endParaRPr>
                    </a:p>
                  </a:txBody>
                  <a:tcPr marL="0" marR="0" marT="0" marB="0">
                    <a:lnL w="4572">
                      <a:solidFill>
                        <a:srgbClr val="000000"/>
                      </a:solidFill>
                      <a:prstDash val="solid"/>
                    </a:lnL>
                    <a:lnR w="4572">
                      <a:solidFill>
                        <a:srgbClr val="000000"/>
                      </a:solidFill>
                      <a:prstDash val="solid"/>
                    </a:lnR>
                    <a:lnT w="4572">
                      <a:solidFill>
                        <a:srgbClr val="000000"/>
                      </a:solidFill>
                      <a:prstDash val="solid"/>
                    </a:lnT>
                  </a:tcPr>
                </a:tc>
                <a:tc>
                  <a:txBody>
                    <a:bodyPr/>
                    <a:lstStyle/>
                    <a:p>
                      <a:pPr marL="13335" algn="ctr">
                        <a:lnSpc>
                          <a:spcPct val="100000"/>
                        </a:lnSpc>
                        <a:spcBef>
                          <a:spcPts val="295"/>
                        </a:spcBef>
                      </a:pPr>
                      <a:r>
                        <a:rPr sz="450" b="1" spc="10" dirty="0">
                          <a:latin typeface="Calibri"/>
                          <a:cs typeface="Calibri"/>
                        </a:rPr>
                        <a:t>100.00%</a:t>
                      </a:r>
                      <a:endParaRPr sz="450">
                        <a:latin typeface="Calibri"/>
                        <a:cs typeface="Calibri"/>
                      </a:endParaRPr>
                    </a:p>
                  </a:txBody>
                  <a:tcPr marL="0" marR="0" marT="0" marB="0">
                    <a:lnL w="4572">
                      <a:solidFill>
                        <a:srgbClr val="000000"/>
                      </a:solidFill>
                      <a:prstDash val="solid"/>
                    </a:lnL>
                    <a:lnR w="3524">
                      <a:solidFill>
                        <a:srgbClr val="000000"/>
                      </a:solidFill>
                      <a:prstDash val="solid"/>
                    </a:lnR>
                    <a:lnT w="4572">
                      <a:solidFill>
                        <a:srgbClr val="000000"/>
                      </a:solidFill>
                      <a:prstDash val="solid"/>
                    </a:lnT>
                  </a:tcPr>
                </a:tc>
                <a:tc vMerge="1">
                  <a:txBody>
                    <a:bodyPr/>
                    <a:lstStyle/>
                    <a:p>
                      <a:endParaRPr/>
                    </a:p>
                  </a:txBody>
                  <a:tcPr marL="0" marR="0" marT="0" marB="0">
                    <a:lnL w="3524">
                      <a:solidFill>
                        <a:srgbClr val="000000"/>
                      </a:solidFill>
                      <a:prstDash val="solid"/>
                    </a:lnL>
                    <a:lnR w="3524">
                      <a:solidFill>
                        <a:srgbClr val="000000"/>
                      </a:solidFill>
                      <a:prstDash val="solid"/>
                    </a:lnR>
                    <a:lnT w="11160">
                      <a:solidFill>
                        <a:srgbClr val="000000"/>
                      </a:solidFill>
                      <a:prstDash val="solid"/>
                    </a:lnT>
                  </a:tcPr>
                </a:tc>
                <a:extLst>
                  <a:ext uri="{0D108BD9-81ED-4DB2-BD59-A6C34878D82A}">
                    <a16:rowId xmlns:a16="http://schemas.microsoft.com/office/drawing/2014/main" xmlns="" val="10006"/>
                  </a:ext>
                </a:extLst>
              </a:tr>
            </a:tbl>
          </a:graphicData>
        </a:graphic>
      </p:graphicFrame>
      <p:sp>
        <p:nvSpPr>
          <p:cNvPr id="15" name="object 15"/>
          <p:cNvSpPr/>
          <p:nvPr/>
        </p:nvSpPr>
        <p:spPr>
          <a:xfrm>
            <a:off x="4201921" y="3625659"/>
            <a:ext cx="1362583" cy="838771"/>
          </a:xfrm>
          <a:prstGeom prst="rect">
            <a:avLst/>
          </a:prstGeom>
          <a:blipFill>
            <a:blip r:embed="rId2" cstate="print"/>
            <a:stretch>
              <a:fillRect/>
            </a:stretch>
          </a:blipFill>
        </p:spPr>
        <p:txBody>
          <a:bodyPr wrap="square" lIns="0" tIns="0" rIns="0" bIns="0" rtlCol="0"/>
          <a:lstStyle/>
          <a:p>
            <a:endParaRPr/>
          </a:p>
        </p:txBody>
      </p:sp>
      <p:sp>
        <p:nvSpPr>
          <p:cNvPr id="16" name="object 16"/>
          <p:cNvSpPr/>
          <p:nvPr/>
        </p:nvSpPr>
        <p:spPr>
          <a:xfrm>
            <a:off x="4386326" y="3638016"/>
            <a:ext cx="817346" cy="733323"/>
          </a:xfrm>
          <a:prstGeom prst="rect">
            <a:avLst/>
          </a:prstGeom>
          <a:blipFill>
            <a:blip r:embed="rId3" cstate="print"/>
            <a:stretch>
              <a:fillRect/>
            </a:stretch>
          </a:blipFill>
        </p:spPr>
        <p:txBody>
          <a:bodyPr wrap="square" lIns="0" tIns="0" rIns="0" bIns="0" rtlCol="0"/>
          <a:lstStyle/>
          <a:p>
            <a:endParaRPr/>
          </a:p>
        </p:txBody>
      </p:sp>
      <p:sp>
        <p:nvSpPr>
          <p:cNvPr id="17" name="object 17"/>
          <p:cNvSpPr/>
          <p:nvPr/>
        </p:nvSpPr>
        <p:spPr>
          <a:xfrm>
            <a:off x="5022977" y="4240529"/>
            <a:ext cx="74930" cy="7620"/>
          </a:xfrm>
          <a:custGeom>
            <a:avLst/>
            <a:gdLst/>
            <a:ahLst/>
            <a:cxnLst/>
            <a:rect l="l" t="t" r="r" b="b"/>
            <a:pathLst>
              <a:path w="74929" h="7620">
                <a:moveTo>
                  <a:pt x="0" y="0"/>
                </a:moveTo>
                <a:lnTo>
                  <a:pt x="53594" y="7493"/>
                </a:lnTo>
                <a:lnTo>
                  <a:pt x="74802" y="7493"/>
                </a:lnTo>
              </a:path>
            </a:pathLst>
          </a:custGeom>
          <a:ln w="3524">
            <a:solidFill>
              <a:srgbClr val="000000"/>
            </a:solidFill>
          </a:ln>
        </p:spPr>
        <p:txBody>
          <a:bodyPr wrap="square" lIns="0" tIns="0" rIns="0" bIns="0" rtlCol="0"/>
          <a:lstStyle/>
          <a:p>
            <a:endParaRPr/>
          </a:p>
        </p:txBody>
      </p:sp>
      <p:sp>
        <p:nvSpPr>
          <p:cNvPr id="18" name="object 18"/>
          <p:cNvSpPr/>
          <p:nvPr/>
        </p:nvSpPr>
        <p:spPr>
          <a:xfrm>
            <a:off x="4419853" y="4015613"/>
            <a:ext cx="19050" cy="54610"/>
          </a:xfrm>
          <a:custGeom>
            <a:avLst/>
            <a:gdLst/>
            <a:ahLst/>
            <a:cxnLst/>
            <a:rect l="l" t="t" r="r" b="b"/>
            <a:pathLst>
              <a:path w="19050" h="54610">
                <a:moveTo>
                  <a:pt x="18669" y="54356"/>
                </a:moveTo>
                <a:lnTo>
                  <a:pt x="0" y="0"/>
                </a:lnTo>
              </a:path>
            </a:pathLst>
          </a:custGeom>
          <a:ln w="3524">
            <a:solidFill>
              <a:srgbClr val="000000"/>
            </a:solidFill>
          </a:ln>
        </p:spPr>
        <p:txBody>
          <a:bodyPr wrap="square" lIns="0" tIns="0" rIns="0" bIns="0" rtlCol="0"/>
          <a:lstStyle/>
          <a:p>
            <a:endParaRPr/>
          </a:p>
        </p:txBody>
      </p:sp>
      <p:sp>
        <p:nvSpPr>
          <p:cNvPr id="19" name="object 19"/>
          <p:cNvSpPr/>
          <p:nvPr/>
        </p:nvSpPr>
        <p:spPr>
          <a:xfrm>
            <a:off x="4741671" y="3707129"/>
            <a:ext cx="66675" cy="22225"/>
          </a:xfrm>
          <a:custGeom>
            <a:avLst/>
            <a:gdLst/>
            <a:ahLst/>
            <a:cxnLst/>
            <a:rect l="l" t="t" r="r" b="b"/>
            <a:pathLst>
              <a:path w="66675" h="22225">
                <a:moveTo>
                  <a:pt x="66548" y="22225"/>
                </a:moveTo>
                <a:lnTo>
                  <a:pt x="21336" y="0"/>
                </a:lnTo>
                <a:lnTo>
                  <a:pt x="0" y="0"/>
                </a:lnTo>
              </a:path>
            </a:pathLst>
          </a:custGeom>
          <a:ln w="3524">
            <a:solidFill>
              <a:srgbClr val="000000"/>
            </a:solidFill>
          </a:ln>
        </p:spPr>
        <p:txBody>
          <a:bodyPr wrap="square" lIns="0" tIns="0" rIns="0" bIns="0" rtlCol="0"/>
          <a:lstStyle/>
          <a:p>
            <a:endParaRPr/>
          </a:p>
        </p:txBody>
      </p:sp>
      <p:sp>
        <p:nvSpPr>
          <p:cNvPr id="20" name="object 20"/>
          <p:cNvSpPr/>
          <p:nvPr/>
        </p:nvSpPr>
        <p:spPr>
          <a:xfrm>
            <a:off x="5109971" y="3820286"/>
            <a:ext cx="0" cy="28575"/>
          </a:xfrm>
          <a:custGeom>
            <a:avLst/>
            <a:gdLst/>
            <a:ahLst/>
            <a:cxnLst/>
            <a:rect l="l" t="t" r="r" b="b"/>
            <a:pathLst>
              <a:path h="28575">
                <a:moveTo>
                  <a:pt x="-1762" y="14224"/>
                </a:moveTo>
                <a:lnTo>
                  <a:pt x="1762" y="14224"/>
                </a:lnTo>
              </a:path>
            </a:pathLst>
          </a:custGeom>
          <a:ln w="28448">
            <a:solidFill>
              <a:srgbClr val="000000"/>
            </a:solidFill>
          </a:ln>
        </p:spPr>
        <p:txBody>
          <a:bodyPr wrap="square" lIns="0" tIns="0" rIns="0" bIns="0" rtlCol="0"/>
          <a:lstStyle/>
          <a:p>
            <a:endParaRPr/>
          </a:p>
        </p:txBody>
      </p:sp>
      <p:sp>
        <p:nvSpPr>
          <p:cNvPr id="21" name="object 21"/>
          <p:cNvSpPr/>
          <p:nvPr/>
        </p:nvSpPr>
        <p:spPr>
          <a:xfrm>
            <a:off x="5159247" y="4048633"/>
            <a:ext cx="43815" cy="20320"/>
          </a:xfrm>
          <a:custGeom>
            <a:avLst/>
            <a:gdLst/>
            <a:ahLst/>
            <a:cxnLst/>
            <a:rect l="l" t="t" r="r" b="b"/>
            <a:pathLst>
              <a:path w="43814" h="20320">
                <a:moveTo>
                  <a:pt x="0" y="20065"/>
                </a:moveTo>
                <a:lnTo>
                  <a:pt x="22225" y="0"/>
                </a:lnTo>
                <a:lnTo>
                  <a:pt x="43306" y="0"/>
                </a:lnTo>
              </a:path>
            </a:pathLst>
          </a:custGeom>
          <a:ln w="3524">
            <a:solidFill>
              <a:srgbClr val="000000"/>
            </a:solidFill>
          </a:ln>
        </p:spPr>
        <p:txBody>
          <a:bodyPr wrap="square" lIns="0" tIns="0" rIns="0" bIns="0" rtlCol="0"/>
          <a:lstStyle/>
          <a:p>
            <a:endParaRPr/>
          </a:p>
        </p:txBody>
      </p:sp>
      <p:sp>
        <p:nvSpPr>
          <p:cNvPr id="22" name="object 22"/>
          <p:cNvSpPr/>
          <p:nvPr/>
        </p:nvSpPr>
        <p:spPr>
          <a:xfrm>
            <a:off x="4320285" y="4282300"/>
            <a:ext cx="1169670" cy="162560"/>
          </a:xfrm>
          <a:custGeom>
            <a:avLst/>
            <a:gdLst/>
            <a:ahLst/>
            <a:cxnLst/>
            <a:rect l="l" t="t" r="r" b="b"/>
            <a:pathLst>
              <a:path w="1169670" h="162560">
                <a:moveTo>
                  <a:pt x="0" y="162191"/>
                </a:moveTo>
                <a:lnTo>
                  <a:pt x="1169441" y="162191"/>
                </a:lnTo>
                <a:lnTo>
                  <a:pt x="1169441" y="0"/>
                </a:lnTo>
                <a:lnTo>
                  <a:pt x="0" y="0"/>
                </a:lnTo>
                <a:lnTo>
                  <a:pt x="0" y="162191"/>
                </a:lnTo>
                <a:close/>
              </a:path>
            </a:pathLst>
          </a:custGeom>
          <a:ln w="3524">
            <a:solidFill>
              <a:srgbClr val="4F81BC"/>
            </a:solidFill>
          </a:ln>
        </p:spPr>
        <p:txBody>
          <a:bodyPr wrap="square" lIns="0" tIns="0" rIns="0" bIns="0" rtlCol="0"/>
          <a:lstStyle/>
          <a:p>
            <a:endParaRPr/>
          </a:p>
        </p:txBody>
      </p:sp>
      <p:sp>
        <p:nvSpPr>
          <p:cNvPr id="23" name="object 23"/>
          <p:cNvSpPr/>
          <p:nvPr/>
        </p:nvSpPr>
        <p:spPr>
          <a:xfrm>
            <a:off x="4972811" y="4296044"/>
            <a:ext cx="25175" cy="79359"/>
          </a:xfrm>
          <a:prstGeom prst="rect">
            <a:avLst/>
          </a:prstGeom>
          <a:blipFill>
            <a:blip r:embed="rId4" cstate="print"/>
            <a:stretch>
              <a:fillRect/>
            </a:stretch>
          </a:blipFill>
        </p:spPr>
        <p:txBody>
          <a:bodyPr wrap="square" lIns="0" tIns="0" rIns="0" bIns="0" rtlCol="0"/>
          <a:lstStyle/>
          <a:p>
            <a:endParaRPr/>
          </a:p>
        </p:txBody>
      </p:sp>
      <p:sp>
        <p:nvSpPr>
          <p:cNvPr id="24" name="object 24"/>
          <p:cNvSpPr/>
          <p:nvPr/>
        </p:nvSpPr>
        <p:spPr>
          <a:xfrm>
            <a:off x="4387977" y="4296044"/>
            <a:ext cx="25218" cy="133461"/>
          </a:xfrm>
          <a:prstGeom prst="rect">
            <a:avLst/>
          </a:prstGeom>
          <a:blipFill>
            <a:blip r:embed="rId5" cstate="print"/>
            <a:stretch>
              <a:fillRect/>
            </a:stretch>
          </a:blipFill>
        </p:spPr>
        <p:txBody>
          <a:bodyPr wrap="square" lIns="0" tIns="0" rIns="0" bIns="0" rtlCol="0"/>
          <a:lstStyle/>
          <a:p>
            <a:endParaRPr/>
          </a:p>
        </p:txBody>
      </p:sp>
      <p:sp>
        <p:nvSpPr>
          <p:cNvPr id="25" name="object 25"/>
          <p:cNvSpPr/>
          <p:nvPr/>
        </p:nvSpPr>
        <p:spPr>
          <a:xfrm>
            <a:off x="4213859" y="4841875"/>
            <a:ext cx="1347342" cy="599694"/>
          </a:xfrm>
          <a:prstGeom prst="rect">
            <a:avLst/>
          </a:prstGeom>
          <a:blipFill>
            <a:blip r:embed="rId6" cstate="print"/>
            <a:stretch>
              <a:fillRect/>
            </a:stretch>
          </a:blipFill>
        </p:spPr>
        <p:txBody>
          <a:bodyPr wrap="square" lIns="0" tIns="0" rIns="0" bIns="0" rtlCol="0"/>
          <a:lstStyle/>
          <a:p>
            <a:endParaRPr/>
          </a:p>
        </p:txBody>
      </p:sp>
      <p:sp>
        <p:nvSpPr>
          <p:cNvPr id="26" name="object 26"/>
          <p:cNvSpPr/>
          <p:nvPr/>
        </p:nvSpPr>
        <p:spPr>
          <a:xfrm>
            <a:off x="4448936" y="4852022"/>
            <a:ext cx="802690" cy="522998"/>
          </a:xfrm>
          <a:prstGeom prst="rect">
            <a:avLst/>
          </a:prstGeom>
          <a:blipFill>
            <a:blip r:embed="rId7" cstate="print"/>
            <a:stretch>
              <a:fillRect/>
            </a:stretch>
          </a:blipFill>
        </p:spPr>
        <p:txBody>
          <a:bodyPr wrap="square" lIns="0" tIns="0" rIns="0" bIns="0" rtlCol="0"/>
          <a:lstStyle/>
          <a:p>
            <a:endParaRPr/>
          </a:p>
        </p:txBody>
      </p:sp>
      <p:sp>
        <p:nvSpPr>
          <p:cNvPr id="27" name="object 27"/>
          <p:cNvSpPr/>
          <p:nvPr/>
        </p:nvSpPr>
        <p:spPr>
          <a:xfrm>
            <a:off x="4584700" y="4928742"/>
            <a:ext cx="50800" cy="13335"/>
          </a:xfrm>
          <a:custGeom>
            <a:avLst/>
            <a:gdLst/>
            <a:ahLst/>
            <a:cxnLst/>
            <a:rect l="l" t="t" r="r" b="b"/>
            <a:pathLst>
              <a:path w="50800" h="13335">
                <a:moveTo>
                  <a:pt x="50800" y="0"/>
                </a:moveTo>
                <a:lnTo>
                  <a:pt x="20954" y="13081"/>
                </a:lnTo>
                <a:lnTo>
                  <a:pt x="0" y="13081"/>
                </a:lnTo>
              </a:path>
            </a:pathLst>
          </a:custGeom>
          <a:ln w="3524">
            <a:solidFill>
              <a:srgbClr val="000000"/>
            </a:solidFill>
          </a:ln>
        </p:spPr>
        <p:txBody>
          <a:bodyPr wrap="square" lIns="0" tIns="0" rIns="0" bIns="0" rtlCol="0"/>
          <a:lstStyle/>
          <a:p>
            <a:endParaRPr/>
          </a:p>
        </p:txBody>
      </p:sp>
      <p:sp>
        <p:nvSpPr>
          <p:cNvPr id="28" name="object 28"/>
          <p:cNvSpPr/>
          <p:nvPr/>
        </p:nvSpPr>
        <p:spPr>
          <a:xfrm>
            <a:off x="5051171" y="4911978"/>
            <a:ext cx="107950" cy="27305"/>
          </a:xfrm>
          <a:custGeom>
            <a:avLst/>
            <a:gdLst/>
            <a:ahLst/>
            <a:cxnLst/>
            <a:rect l="l" t="t" r="r" b="b"/>
            <a:pathLst>
              <a:path w="107950" h="27304">
                <a:moveTo>
                  <a:pt x="0" y="0"/>
                </a:moveTo>
                <a:lnTo>
                  <a:pt x="86232" y="27050"/>
                </a:lnTo>
                <a:lnTo>
                  <a:pt x="107441" y="27050"/>
                </a:lnTo>
              </a:path>
            </a:pathLst>
          </a:custGeom>
          <a:ln w="3524">
            <a:solidFill>
              <a:srgbClr val="000000"/>
            </a:solidFill>
          </a:ln>
        </p:spPr>
        <p:txBody>
          <a:bodyPr wrap="square" lIns="0" tIns="0" rIns="0" bIns="0" rtlCol="0"/>
          <a:lstStyle/>
          <a:p>
            <a:endParaRPr/>
          </a:p>
        </p:txBody>
      </p:sp>
      <p:sp>
        <p:nvSpPr>
          <p:cNvPr id="29" name="object 29"/>
          <p:cNvSpPr/>
          <p:nvPr/>
        </p:nvSpPr>
        <p:spPr>
          <a:xfrm>
            <a:off x="4330953" y="5362944"/>
            <a:ext cx="1156335" cy="69215"/>
          </a:xfrm>
          <a:custGeom>
            <a:avLst/>
            <a:gdLst/>
            <a:ahLst/>
            <a:cxnLst/>
            <a:rect l="l" t="t" r="r" b="b"/>
            <a:pathLst>
              <a:path w="1156335" h="69214">
                <a:moveTo>
                  <a:pt x="0" y="69226"/>
                </a:moveTo>
                <a:lnTo>
                  <a:pt x="1155992" y="69226"/>
                </a:lnTo>
                <a:lnTo>
                  <a:pt x="1155992" y="0"/>
                </a:lnTo>
                <a:lnTo>
                  <a:pt x="0" y="0"/>
                </a:lnTo>
                <a:lnTo>
                  <a:pt x="0" y="69226"/>
                </a:lnTo>
                <a:close/>
              </a:path>
            </a:pathLst>
          </a:custGeom>
          <a:ln w="3524">
            <a:solidFill>
              <a:srgbClr val="4F81BC"/>
            </a:solidFill>
          </a:ln>
        </p:spPr>
        <p:txBody>
          <a:bodyPr wrap="square" lIns="0" tIns="0" rIns="0" bIns="0" rtlCol="0"/>
          <a:lstStyle/>
          <a:p>
            <a:endParaRPr/>
          </a:p>
        </p:txBody>
      </p:sp>
      <p:sp>
        <p:nvSpPr>
          <p:cNvPr id="30" name="object 30"/>
          <p:cNvSpPr/>
          <p:nvPr/>
        </p:nvSpPr>
        <p:spPr>
          <a:xfrm>
            <a:off x="4524502" y="5384307"/>
            <a:ext cx="25218" cy="25765"/>
          </a:xfrm>
          <a:prstGeom prst="rect">
            <a:avLst/>
          </a:prstGeom>
          <a:blipFill>
            <a:blip r:embed="rId8" cstate="print"/>
            <a:stretch>
              <a:fillRect/>
            </a:stretch>
          </a:blipFill>
        </p:spPr>
        <p:txBody>
          <a:bodyPr wrap="square" lIns="0" tIns="0" rIns="0" bIns="0" rtlCol="0"/>
          <a:lstStyle/>
          <a:p>
            <a:endParaRPr/>
          </a:p>
        </p:txBody>
      </p:sp>
      <p:sp>
        <p:nvSpPr>
          <p:cNvPr id="31" name="object 31"/>
          <p:cNvSpPr/>
          <p:nvPr/>
        </p:nvSpPr>
        <p:spPr>
          <a:xfrm>
            <a:off x="4826761" y="5384307"/>
            <a:ext cx="25218" cy="25765"/>
          </a:xfrm>
          <a:prstGeom prst="rect">
            <a:avLst/>
          </a:prstGeom>
          <a:blipFill>
            <a:blip r:embed="rId9" cstate="print"/>
            <a:stretch>
              <a:fillRect/>
            </a:stretch>
          </a:blipFill>
        </p:spPr>
        <p:txBody>
          <a:bodyPr wrap="square" lIns="0" tIns="0" rIns="0" bIns="0" rtlCol="0"/>
          <a:lstStyle/>
          <a:p>
            <a:endParaRPr/>
          </a:p>
        </p:txBody>
      </p:sp>
      <p:sp>
        <p:nvSpPr>
          <p:cNvPr id="32" name="object 32"/>
          <p:cNvSpPr/>
          <p:nvPr/>
        </p:nvSpPr>
        <p:spPr>
          <a:xfrm>
            <a:off x="5145913" y="5384307"/>
            <a:ext cx="25218" cy="25765"/>
          </a:xfrm>
          <a:prstGeom prst="rect">
            <a:avLst/>
          </a:prstGeom>
          <a:blipFill>
            <a:blip r:embed="rId10" cstate="print"/>
            <a:stretch>
              <a:fillRect/>
            </a:stretch>
          </a:blipFill>
        </p:spPr>
        <p:txBody>
          <a:bodyPr wrap="square" lIns="0" tIns="0" rIns="0" bIns="0" rtlCol="0"/>
          <a:lstStyle/>
          <a:p>
            <a:endParaRPr/>
          </a:p>
        </p:txBody>
      </p:sp>
      <p:sp>
        <p:nvSpPr>
          <p:cNvPr id="33" name="object 33"/>
          <p:cNvSpPr/>
          <p:nvPr/>
        </p:nvSpPr>
        <p:spPr>
          <a:xfrm>
            <a:off x="4183379" y="1072896"/>
            <a:ext cx="1377823" cy="811149"/>
          </a:xfrm>
          <a:prstGeom prst="rect">
            <a:avLst/>
          </a:prstGeom>
          <a:blipFill>
            <a:blip r:embed="rId11" cstate="print"/>
            <a:stretch>
              <a:fillRect/>
            </a:stretch>
          </a:blipFill>
        </p:spPr>
        <p:txBody>
          <a:bodyPr wrap="square" lIns="0" tIns="0" rIns="0" bIns="0" rtlCol="0"/>
          <a:lstStyle/>
          <a:p>
            <a:endParaRPr/>
          </a:p>
        </p:txBody>
      </p:sp>
      <p:sp>
        <p:nvSpPr>
          <p:cNvPr id="34" name="object 34"/>
          <p:cNvSpPr/>
          <p:nvPr/>
        </p:nvSpPr>
        <p:spPr>
          <a:xfrm>
            <a:off x="4295013" y="1078598"/>
            <a:ext cx="987069" cy="799858"/>
          </a:xfrm>
          <a:prstGeom prst="rect">
            <a:avLst/>
          </a:prstGeom>
          <a:blipFill>
            <a:blip r:embed="rId12" cstate="print"/>
            <a:stretch>
              <a:fillRect/>
            </a:stretch>
          </a:blipFill>
        </p:spPr>
        <p:txBody>
          <a:bodyPr wrap="square" lIns="0" tIns="0" rIns="0" bIns="0" rtlCol="0"/>
          <a:lstStyle/>
          <a:p>
            <a:endParaRPr/>
          </a:p>
        </p:txBody>
      </p:sp>
      <p:sp>
        <p:nvSpPr>
          <p:cNvPr id="35" name="object 35"/>
          <p:cNvSpPr/>
          <p:nvPr/>
        </p:nvSpPr>
        <p:spPr>
          <a:xfrm>
            <a:off x="5196204" y="1297050"/>
            <a:ext cx="48895" cy="100330"/>
          </a:xfrm>
          <a:custGeom>
            <a:avLst/>
            <a:gdLst/>
            <a:ahLst/>
            <a:cxnLst/>
            <a:rect l="l" t="t" r="r" b="b"/>
            <a:pathLst>
              <a:path w="48895" h="100330">
                <a:moveTo>
                  <a:pt x="0" y="99949"/>
                </a:moveTo>
                <a:lnTo>
                  <a:pt x="27559" y="0"/>
                </a:lnTo>
                <a:lnTo>
                  <a:pt x="48387" y="0"/>
                </a:lnTo>
              </a:path>
            </a:pathLst>
          </a:custGeom>
          <a:ln w="3524">
            <a:solidFill>
              <a:srgbClr val="000000"/>
            </a:solidFill>
          </a:ln>
        </p:spPr>
        <p:txBody>
          <a:bodyPr wrap="square" lIns="0" tIns="0" rIns="0" bIns="0" rtlCol="0"/>
          <a:lstStyle/>
          <a:p>
            <a:endParaRPr/>
          </a:p>
        </p:txBody>
      </p:sp>
      <p:sp>
        <p:nvSpPr>
          <p:cNvPr id="36" name="object 36"/>
          <p:cNvSpPr/>
          <p:nvPr/>
        </p:nvSpPr>
        <p:spPr>
          <a:xfrm>
            <a:off x="5269103" y="1438910"/>
            <a:ext cx="42545" cy="3810"/>
          </a:xfrm>
          <a:custGeom>
            <a:avLst/>
            <a:gdLst/>
            <a:ahLst/>
            <a:cxnLst/>
            <a:rect l="l" t="t" r="r" b="b"/>
            <a:pathLst>
              <a:path w="42545" h="3809">
                <a:moveTo>
                  <a:pt x="0" y="0"/>
                </a:moveTo>
                <a:lnTo>
                  <a:pt x="21082" y="3683"/>
                </a:lnTo>
                <a:lnTo>
                  <a:pt x="42291" y="3683"/>
                </a:lnTo>
              </a:path>
            </a:pathLst>
          </a:custGeom>
          <a:ln w="3524">
            <a:solidFill>
              <a:srgbClr val="000000"/>
            </a:solidFill>
          </a:ln>
        </p:spPr>
        <p:txBody>
          <a:bodyPr wrap="square" lIns="0" tIns="0" rIns="0" bIns="0" rtlCol="0"/>
          <a:lstStyle/>
          <a:p>
            <a:endParaRPr/>
          </a:p>
        </p:txBody>
      </p:sp>
      <p:sp>
        <p:nvSpPr>
          <p:cNvPr id="37" name="object 37"/>
          <p:cNvSpPr/>
          <p:nvPr/>
        </p:nvSpPr>
        <p:spPr>
          <a:xfrm>
            <a:off x="5267452" y="1463039"/>
            <a:ext cx="40640" cy="142875"/>
          </a:xfrm>
          <a:custGeom>
            <a:avLst/>
            <a:gdLst/>
            <a:ahLst/>
            <a:cxnLst/>
            <a:rect l="l" t="t" r="r" b="b"/>
            <a:pathLst>
              <a:path w="40639" h="142875">
                <a:moveTo>
                  <a:pt x="0" y="0"/>
                </a:moveTo>
                <a:lnTo>
                  <a:pt x="19431" y="142620"/>
                </a:lnTo>
                <a:lnTo>
                  <a:pt x="40639" y="142620"/>
                </a:lnTo>
              </a:path>
            </a:pathLst>
          </a:custGeom>
          <a:ln w="3524">
            <a:solidFill>
              <a:srgbClr val="000000"/>
            </a:solidFill>
          </a:ln>
        </p:spPr>
        <p:txBody>
          <a:bodyPr wrap="square" lIns="0" tIns="0" rIns="0" bIns="0" rtlCol="0"/>
          <a:lstStyle/>
          <a:p>
            <a:endParaRPr/>
          </a:p>
        </p:txBody>
      </p:sp>
      <p:sp>
        <p:nvSpPr>
          <p:cNvPr id="38" name="object 38"/>
          <p:cNvSpPr/>
          <p:nvPr/>
        </p:nvSpPr>
        <p:spPr>
          <a:xfrm>
            <a:off x="4303014" y="1754914"/>
            <a:ext cx="1155700" cy="110489"/>
          </a:xfrm>
          <a:custGeom>
            <a:avLst/>
            <a:gdLst/>
            <a:ahLst/>
            <a:cxnLst/>
            <a:rect l="l" t="t" r="r" b="b"/>
            <a:pathLst>
              <a:path w="1155700" h="110489">
                <a:moveTo>
                  <a:pt x="0" y="109954"/>
                </a:moveTo>
                <a:lnTo>
                  <a:pt x="1155496" y="109954"/>
                </a:lnTo>
                <a:lnTo>
                  <a:pt x="1155496" y="0"/>
                </a:lnTo>
                <a:lnTo>
                  <a:pt x="0" y="0"/>
                </a:lnTo>
                <a:lnTo>
                  <a:pt x="0" y="109954"/>
                </a:lnTo>
                <a:close/>
              </a:path>
            </a:pathLst>
          </a:custGeom>
          <a:ln w="3524">
            <a:solidFill>
              <a:srgbClr val="4F81BC"/>
            </a:solidFill>
          </a:ln>
        </p:spPr>
        <p:txBody>
          <a:bodyPr wrap="square" lIns="0" tIns="0" rIns="0" bIns="0" rtlCol="0"/>
          <a:lstStyle/>
          <a:p>
            <a:endParaRPr/>
          </a:p>
        </p:txBody>
      </p:sp>
      <p:sp>
        <p:nvSpPr>
          <p:cNvPr id="39" name="object 39"/>
          <p:cNvSpPr/>
          <p:nvPr/>
        </p:nvSpPr>
        <p:spPr>
          <a:xfrm>
            <a:off x="4367148" y="1769333"/>
            <a:ext cx="25765" cy="80421"/>
          </a:xfrm>
          <a:prstGeom prst="rect">
            <a:avLst/>
          </a:prstGeom>
          <a:blipFill>
            <a:blip r:embed="rId13" cstate="print"/>
            <a:stretch>
              <a:fillRect/>
            </a:stretch>
          </a:blipFill>
        </p:spPr>
        <p:txBody>
          <a:bodyPr wrap="square" lIns="0" tIns="0" rIns="0" bIns="0" rtlCol="0"/>
          <a:lstStyle/>
          <a:p>
            <a:endParaRPr/>
          </a:p>
        </p:txBody>
      </p:sp>
      <p:sp>
        <p:nvSpPr>
          <p:cNvPr id="40" name="object 40"/>
          <p:cNvSpPr/>
          <p:nvPr/>
        </p:nvSpPr>
        <p:spPr>
          <a:xfrm>
            <a:off x="4945126" y="1769333"/>
            <a:ext cx="25218" cy="80421"/>
          </a:xfrm>
          <a:prstGeom prst="rect">
            <a:avLst/>
          </a:prstGeom>
          <a:blipFill>
            <a:blip r:embed="rId14" cstate="print"/>
            <a:stretch>
              <a:fillRect/>
            </a:stretch>
          </a:blipFill>
        </p:spPr>
        <p:txBody>
          <a:bodyPr wrap="square" lIns="0" tIns="0" rIns="0" bIns="0" rtlCol="0"/>
          <a:lstStyle/>
          <a:p>
            <a:endParaRPr/>
          </a:p>
        </p:txBody>
      </p:sp>
      <p:sp>
        <p:nvSpPr>
          <p:cNvPr id="41" name="object 41"/>
          <p:cNvSpPr/>
          <p:nvPr/>
        </p:nvSpPr>
        <p:spPr>
          <a:xfrm>
            <a:off x="4183379" y="2339454"/>
            <a:ext cx="1380616" cy="828052"/>
          </a:xfrm>
          <a:prstGeom prst="rect">
            <a:avLst/>
          </a:prstGeom>
          <a:blipFill>
            <a:blip r:embed="rId15" cstate="print"/>
            <a:stretch>
              <a:fillRect/>
            </a:stretch>
          </a:blipFill>
        </p:spPr>
        <p:txBody>
          <a:bodyPr wrap="square" lIns="0" tIns="0" rIns="0" bIns="0" rtlCol="0"/>
          <a:lstStyle/>
          <a:p>
            <a:endParaRPr/>
          </a:p>
        </p:txBody>
      </p:sp>
      <p:sp>
        <p:nvSpPr>
          <p:cNvPr id="42" name="object 42"/>
          <p:cNvSpPr/>
          <p:nvPr/>
        </p:nvSpPr>
        <p:spPr>
          <a:xfrm>
            <a:off x="4370578" y="2345067"/>
            <a:ext cx="870915" cy="764908"/>
          </a:xfrm>
          <a:prstGeom prst="rect">
            <a:avLst/>
          </a:prstGeom>
          <a:blipFill>
            <a:blip r:embed="rId16" cstate="print"/>
            <a:stretch>
              <a:fillRect/>
            </a:stretch>
          </a:blipFill>
        </p:spPr>
        <p:txBody>
          <a:bodyPr wrap="square" lIns="0" tIns="0" rIns="0" bIns="0" rtlCol="0"/>
          <a:lstStyle/>
          <a:p>
            <a:endParaRPr/>
          </a:p>
        </p:txBody>
      </p:sp>
      <p:sp>
        <p:nvSpPr>
          <p:cNvPr id="43" name="object 43"/>
          <p:cNvSpPr/>
          <p:nvPr/>
        </p:nvSpPr>
        <p:spPr>
          <a:xfrm>
            <a:off x="5198364" y="2854832"/>
            <a:ext cx="69850" cy="45085"/>
          </a:xfrm>
          <a:custGeom>
            <a:avLst/>
            <a:gdLst/>
            <a:ahLst/>
            <a:cxnLst/>
            <a:rect l="l" t="t" r="r" b="b"/>
            <a:pathLst>
              <a:path w="69850" h="45085">
                <a:moveTo>
                  <a:pt x="0" y="0"/>
                </a:moveTo>
                <a:lnTo>
                  <a:pt x="48513" y="44576"/>
                </a:lnTo>
                <a:lnTo>
                  <a:pt x="69596" y="44576"/>
                </a:lnTo>
              </a:path>
            </a:pathLst>
          </a:custGeom>
          <a:ln w="3524">
            <a:solidFill>
              <a:srgbClr val="000000"/>
            </a:solidFill>
          </a:ln>
        </p:spPr>
        <p:txBody>
          <a:bodyPr wrap="square" lIns="0" tIns="0" rIns="0" bIns="0" rtlCol="0"/>
          <a:lstStyle/>
          <a:p>
            <a:endParaRPr/>
          </a:p>
        </p:txBody>
      </p:sp>
      <p:sp>
        <p:nvSpPr>
          <p:cNvPr id="44" name="object 44"/>
          <p:cNvSpPr/>
          <p:nvPr/>
        </p:nvSpPr>
        <p:spPr>
          <a:xfrm>
            <a:off x="4867147" y="3022219"/>
            <a:ext cx="168910" cy="1905"/>
          </a:xfrm>
          <a:custGeom>
            <a:avLst/>
            <a:gdLst/>
            <a:ahLst/>
            <a:cxnLst/>
            <a:rect l="l" t="t" r="r" b="b"/>
            <a:pathLst>
              <a:path w="168910" h="1905">
                <a:moveTo>
                  <a:pt x="0" y="761"/>
                </a:moveTo>
                <a:lnTo>
                  <a:pt x="168528" y="761"/>
                </a:lnTo>
              </a:path>
            </a:pathLst>
          </a:custGeom>
          <a:ln w="3175">
            <a:solidFill>
              <a:srgbClr val="000000"/>
            </a:solidFill>
          </a:ln>
        </p:spPr>
        <p:txBody>
          <a:bodyPr wrap="square" lIns="0" tIns="0" rIns="0" bIns="0" rtlCol="0"/>
          <a:lstStyle/>
          <a:p>
            <a:endParaRPr/>
          </a:p>
        </p:txBody>
      </p:sp>
      <p:sp>
        <p:nvSpPr>
          <p:cNvPr id="45" name="object 45"/>
          <p:cNvSpPr/>
          <p:nvPr/>
        </p:nvSpPr>
        <p:spPr>
          <a:xfrm>
            <a:off x="4296790" y="3010026"/>
            <a:ext cx="1200150" cy="140970"/>
          </a:xfrm>
          <a:custGeom>
            <a:avLst/>
            <a:gdLst/>
            <a:ahLst/>
            <a:cxnLst/>
            <a:rect l="l" t="t" r="r" b="b"/>
            <a:pathLst>
              <a:path w="1200150" h="140969">
                <a:moveTo>
                  <a:pt x="0" y="140589"/>
                </a:moveTo>
                <a:lnTo>
                  <a:pt x="1200099" y="140589"/>
                </a:lnTo>
                <a:lnTo>
                  <a:pt x="1200099" y="0"/>
                </a:lnTo>
                <a:lnTo>
                  <a:pt x="0" y="0"/>
                </a:lnTo>
                <a:lnTo>
                  <a:pt x="0" y="140589"/>
                </a:lnTo>
                <a:close/>
              </a:path>
            </a:pathLst>
          </a:custGeom>
          <a:ln w="3524">
            <a:solidFill>
              <a:srgbClr val="4F81BC"/>
            </a:solidFill>
          </a:ln>
        </p:spPr>
        <p:txBody>
          <a:bodyPr wrap="square" lIns="0" tIns="0" rIns="0" bIns="0" rtlCol="0"/>
          <a:lstStyle/>
          <a:p>
            <a:endParaRPr/>
          </a:p>
        </p:txBody>
      </p:sp>
      <p:sp>
        <p:nvSpPr>
          <p:cNvPr id="46" name="object 46"/>
          <p:cNvSpPr/>
          <p:nvPr/>
        </p:nvSpPr>
        <p:spPr>
          <a:xfrm>
            <a:off x="4972177" y="3020538"/>
            <a:ext cx="25765" cy="72038"/>
          </a:xfrm>
          <a:prstGeom prst="rect">
            <a:avLst/>
          </a:prstGeom>
          <a:blipFill>
            <a:blip r:embed="rId17" cstate="print"/>
            <a:stretch>
              <a:fillRect/>
            </a:stretch>
          </a:blipFill>
        </p:spPr>
        <p:txBody>
          <a:bodyPr wrap="square" lIns="0" tIns="0" rIns="0" bIns="0" rtlCol="0"/>
          <a:lstStyle/>
          <a:p>
            <a:endParaRPr/>
          </a:p>
        </p:txBody>
      </p:sp>
      <p:sp>
        <p:nvSpPr>
          <p:cNvPr id="47" name="object 47"/>
          <p:cNvSpPr/>
          <p:nvPr/>
        </p:nvSpPr>
        <p:spPr>
          <a:xfrm>
            <a:off x="4372228" y="3020538"/>
            <a:ext cx="25218" cy="118901"/>
          </a:xfrm>
          <a:prstGeom prst="rect">
            <a:avLst/>
          </a:prstGeom>
          <a:blipFill>
            <a:blip r:embed="rId18" cstate="print"/>
            <a:stretch>
              <a:fillRect/>
            </a:stretch>
          </a:blipFill>
        </p:spPr>
        <p:txBody>
          <a:bodyPr wrap="square" lIns="0" tIns="0" rIns="0" bIns="0" rtlCol="0"/>
          <a:lstStyle/>
          <a:p>
            <a:endParaRPr/>
          </a:p>
        </p:txBody>
      </p:sp>
    </p:spTree>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Metin kutusu"/>
          <p:cNvSpPr txBox="1"/>
          <p:nvPr/>
        </p:nvSpPr>
        <p:spPr>
          <a:xfrm>
            <a:off x="1100118" y="457168"/>
            <a:ext cx="5952118" cy="8279190"/>
          </a:xfrm>
          <a:prstGeom prst="rect">
            <a:avLst/>
          </a:prstGeom>
          <a:noFill/>
        </p:spPr>
        <p:txBody>
          <a:bodyPr wrap="square" rtlCol="0">
            <a:spAutoFit/>
          </a:bodyPr>
          <a:lstStyle/>
          <a:p>
            <a:r>
              <a:rPr lang="tr-TR" sz="2800" dirty="0" smtClean="0"/>
              <a:t>1-İtfaiye Tarihi ve Oryantasyonu</a:t>
            </a:r>
          </a:p>
          <a:p>
            <a:r>
              <a:rPr lang="tr-TR" sz="2800" dirty="0" smtClean="0"/>
              <a:t>2-Haberleşme</a:t>
            </a:r>
          </a:p>
          <a:p>
            <a:r>
              <a:rPr lang="tr-TR" sz="2800" dirty="0" smtClean="0"/>
              <a:t>3-Yangın Kimyası ve Davranışı</a:t>
            </a:r>
          </a:p>
          <a:p>
            <a:r>
              <a:rPr lang="tr-TR" sz="2800" dirty="0" smtClean="0"/>
              <a:t>4-Yangın Söndürme Maddeleri ve Kullanımı</a:t>
            </a:r>
          </a:p>
          <a:p>
            <a:r>
              <a:rPr lang="tr-TR" sz="2800" dirty="0" smtClean="0"/>
              <a:t>5-Yangına Müdahale Ekipmanları</a:t>
            </a:r>
          </a:p>
          <a:p>
            <a:r>
              <a:rPr lang="tr-TR" sz="2800" dirty="0" smtClean="0"/>
              <a:t>6-Yangında Arama Kurtarma</a:t>
            </a:r>
          </a:p>
          <a:p>
            <a:r>
              <a:rPr lang="tr-TR" sz="2800" dirty="0" smtClean="0"/>
              <a:t>7-Kurtarma Ekipmanları</a:t>
            </a:r>
          </a:p>
          <a:p>
            <a:r>
              <a:rPr lang="tr-TR" sz="2800" dirty="0" smtClean="0"/>
              <a:t>8-Kurtarma Becerileri</a:t>
            </a:r>
          </a:p>
          <a:p>
            <a:r>
              <a:rPr lang="tr-TR" sz="2800" dirty="0" smtClean="0"/>
              <a:t>9-Araç Bilgisi</a:t>
            </a:r>
          </a:p>
          <a:p>
            <a:r>
              <a:rPr lang="tr-TR" sz="2800" dirty="0" smtClean="0"/>
              <a:t>10-İtfaiye Araçları-I</a:t>
            </a:r>
          </a:p>
          <a:p>
            <a:r>
              <a:rPr lang="tr-TR" sz="2800" dirty="0" smtClean="0"/>
              <a:t>11-İtfaiye Araçları-II</a:t>
            </a:r>
          </a:p>
          <a:p>
            <a:r>
              <a:rPr lang="tr-TR" sz="2800" dirty="0" smtClean="0"/>
              <a:t>11-İtfaiyeci Güvenliği</a:t>
            </a:r>
          </a:p>
          <a:p>
            <a:r>
              <a:rPr lang="tr-TR" sz="2800" dirty="0" smtClean="0"/>
              <a:t>12-Temiz Hava Solunum Cihazı (THSC)</a:t>
            </a:r>
          </a:p>
          <a:p>
            <a:r>
              <a:rPr lang="tr-TR" sz="2800" dirty="0" smtClean="0"/>
              <a:t>13-Baca Bilgisi ve</a:t>
            </a:r>
          </a:p>
          <a:p>
            <a:r>
              <a:rPr lang="tr-TR" sz="2800" dirty="0" smtClean="0"/>
              <a:t>14-Yangına Müdahale Teknikleri</a:t>
            </a:r>
          </a:p>
          <a:p>
            <a:r>
              <a:rPr lang="tr-TR" sz="2800" dirty="0" smtClean="0"/>
              <a:t>15-Metro ve Tünellerde Meydana Gelen </a:t>
            </a:r>
            <a:r>
              <a:rPr lang="tr-TR" sz="2800" dirty="0" err="1" smtClean="0"/>
              <a:t>İtfai</a:t>
            </a:r>
            <a:r>
              <a:rPr lang="tr-TR" sz="2800" dirty="0" smtClean="0"/>
              <a:t> Olaylara Müdahale</a:t>
            </a:r>
          </a:p>
          <a:p>
            <a:endParaRPr lang="tr-TR" sz="2800" dirty="0"/>
          </a:p>
        </p:txBody>
      </p:sp>
    </p:spTree>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2 Metin kutusu"/>
          <p:cNvSpPr txBox="1"/>
          <p:nvPr/>
        </p:nvSpPr>
        <p:spPr>
          <a:xfrm>
            <a:off x="528614" y="1885928"/>
            <a:ext cx="4767267" cy="6186309"/>
          </a:xfrm>
          <a:prstGeom prst="rect">
            <a:avLst/>
          </a:prstGeom>
          <a:noFill/>
        </p:spPr>
        <p:txBody>
          <a:bodyPr wrap="square" rtlCol="0">
            <a:spAutoFit/>
          </a:bodyPr>
          <a:lstStyle/>
          <a:p>
            <a:endParaRPr lang="tr-TR" dirty="0" smtClean="0"/>
          </a:p>
          <a:p>
            <a:endParaRPr lang="tr-TR" dirty="0" smtClean="0"/>
          </a:p>
          <a:p>
            <a:endParaRPr lang="tr-TR" dirty="0" smtClean="0"/>
          </a:p>
          <a:p>
            <a:endParaRPr lang="tr-TR" dirty="0" smtClean="0"/>
          </a:p>
          <a:p>
            <a:endParaRPr lang="tr-TR" dirty="0" smtClean="0"/>
          </a:p>
          <a:p>
            <a:endParaRPr lang="tr-TR" dirty="0" smtClean="0"/>
          </a:p>
          <a:p>
            <a:endParaRPr lang="tr-TR" sz="2400" dirty="0" smtClean="0"/>
          </a:p>
          <a:p>
            <a:endParaRPr lang="tr-TR" sz="2400" dirty="0" smtClean="0"/>
          </a:p>
          <a:p>
            <a:endParaRPr lang="tr-TR" sz="2400" dirty="0" smtClean="0"/>
          </a:p>
          <a:p>
            <a:endParaRPr lang="tr-TR" sz="2400" dirty="0" smtClean="0"/>
          </a:p>
          <a:p>
            <a:r>
              <a:rPr lang="tr-TR" sz="2400" dirty="0" smtClean="0"/>
              <a:t>24-Trafik </a:t>
            </a:r>
            <a:r>
              <a:rPr lang="tr-TR" sz="2400" dirty="0" smtClean="0"/>
              <a:t>Kazalarına Müdahale</a:t>
            </a:r>
          </a:p>
          <a:p>
            <a:r>
              <a:rPr lang="tr-TR" sz="2400" dirty="0" smtClean="0"/>
              <a:t>25-Yangın Güvenlik Önlemleri</a:t>
            </a:r>
          </a:p>
          <a:p>
            <a:r>
              <a:rPr lang="tr-TR" sz="2400" dirty="0" smtClean="0"/>
              <a:t>26-</a:t>
            </a:r>
            <a:r>
              <a:rPr lang="tr-TR" sz="2400" dirty="0" err="1" smtClean="0"/>
              <a:t>İtfai</a:t>
            </a:r>
            <a:r>
              <a:rPr lang="tr-TR" sz="2400" dirty="0" smtClean="0"/>
              <a:t> Olayları Raporlama</a:t>
            </a:r>
          </a:p>
          <a:p>
            <a:r>
              <a:rPr lang="tr-TR" sz="2400" dirty="0" smtClean="0"/>
              <a:t>27-Mevzuat Bilgisi</a:t>
            </a:r>
          </a:p>
          <a:p>
            <a:r>
              <a:rPr lang="tr-TR" sz="2400" dirty="0" smtClean="0"/>
              <a:t>28-İSO 9001: 2008 Komuta Yönetim Sistemi (KYS)</a:t>
            </a:r>
          </a:p>
          <a:p>
            <a:r>
              <a:rPr lang="tr-TR" sz="2400" dirty="0" smtClean="0"/>
              <a:t>29-İş Sağlığı ve Güvenliği</a:t>
            </a:r>
          </a:p>
          <a:p>
            <a:r>
              <a:rPr lang="tr-TR" sz="2400" dirty="0" smtClean="0"/>
              <a:t>30- Müdahale Teknikleri</a:t>
            </a:r>
            <a:endParaRPr lang="tr-TR" sz="2400" dirty="0"/>
          </a:p>
        </p:txBody>
      </p:sp>
      <p:sp>
        <p:nvSpPr>
          <p:cNvPr id="4" name="3 Metin kutusu"/>
          <p:cNvSpPr txBox="1"/>
          <p:nvPr/>
        </p:nvSpPr>
        <p:spPr>
          <a:xfrm>
            <a:off x="528614" y="1743052"/>
            <a:ext cx="6072230" cy="3416320"/>
          </a:xfrm>
          <a:prstGeom prst="rect">
            <a:avLst/>
          </a:prstGeom>
          <a:noFill/>
        </p:spPr>
        <p:txBody>
          <a:bodyPr wrap="square" rtlCol="0">
            <a:spAutoFit/>
          </a:bodyPr>
          <a:lstStyle/>
          <a:p>
            <a:endParaRPr lang="tr-TR" sz="2400" dirty="0" smtClean="0"/>
          </a:p>
          <a:p>
            <a:endParaRPr lang="tr-TR" sz="2400" dirty="0" smtClean="0"/>
          </a:p>
          <a:p>
            <a:endParaRPr lang="tr-TR" sz="2400" dirty="0" smtClean="0"/>
          </a:p>
          <a:p>
            <a:endParaRPr lang="tr-TR" sz="2400" dirty="0" smtClean="0"/>
          </a:p>
          <a:p>
            <a:r>
              <a:rPr lang="tr-TR" sz="2400" dirty="0" smtClean="0"/>
              <a:t>21-Bina </a:t>
            </a:r>
            <a:r>
              <a:rPr lang="tr-TR" sz="2400" dirty="0" smtClean="0"/>
              <a:t>Çökmeleri ve Toprak Kaymalarında Arama Kurtarma</a:t>
            </a:r>
          </a:p>
          <a:p>
            <a:r>
              <a:rPr lang="tr-TR" sz="2400" dirty="0" smtClean="0"/>
              <a:t>22-Asansörden Kurtarma</a:t>
            </a:r>
          </a:p>
          <a:p>
            <a:r>
              <a:rPr lang="tr-TR" sz="2400" dirty="0" smtClean="0"/>
              <a:t>23-Yangın </a:t>
            </a:r>
            <a:r>
              <a:rPr lang="tr-TR" sz="2400" dirty="0" smtClean="0"/>
              <a:t>Çıkış Sebeplerinin Tespiti ve Raporlama</a:t>
            </a:r>
          </a:p>
        </p:txBody>
      </p:sp>
      <p:sp>
        <p:nvSpPr>
          <p:cNvPr id="6" name="5 Metin kutusu"/>
          <p:cNvSpPr txBox="1"/>
          <p:nvPr/>
        </p:nvSpPr>
        <p:spPr>
          <a:xfrm>
            <a:off x="457176" y="1385862"/>
            <a:ext cx="6004170" cy="1938992"/>
          </a:xfrm>
          <a:prstGeom prst="rect">
            <a:avLst/>
          </a:prstGeom>
          <a:noFill/>
        </p:spPr>
        <p:txBody>
          <a:bodyPr wrap="square" rtlCol="0">
            <a:spAutoFit/>
          </a:bodyPr>
          <a:lstStyle/>
          <a:p>
            <a:r>
              <a:rPr lang="tr-TR" sz="2400" dirty="0" smtClean="0"/>
              <a:t>16-Müdahale Planı Hazırlama</a:t>
            </a:r>
          </a:p>
          <a:p>
            <a:r>
              <a:rPr lang="tr-TR" sz="2400" dirty="0" smtClean="0"/>
              <a:t>17-Olay Komuta Sistemi (OKS)</a:t>
            </a:r>
          </a:p>
          <a:p>
            <a:r>
              <a:rPr lang="tr-TR" sz="2400" dirty="0" smtClean="0"/>
              <a:t>18-Tehlikeli Madde Olaylarına Müdahale</a:t>
            </a:r>
          </a:p>
          <a:p>
            <a:r>
              <a:rPr lang="tr-TR" sz="2400" dirty="0" smtClean="0"/>
              <a:t>19-İleri Seviye Kurtarma</a:t>
            </a:r>
          </a:p>
          <a:p>
            <a:r>
              <a:rPr lang="tr-TR" sz="2400" dirty="0" smtClean="0"/>
              <a:t>20-Sel ve Su üstü Kurtarma</a:t>
            </a:r>
          </a:p>
        </p:txBody>
      </p:sp>
    </p:spTree>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7" name="Tablo 6"/>
          <p:cNvGraphicFramePr>
            <a:graphicFrameLocks noGrp="1"/>
          </p:cNvGraphicFramePr>
          <p:nvPr>
            <p:extLst>
              <p:ext uri="{D42A27DB-BD31-4B8C-83A1-F6EECF244321}">
                <p14:modId xmlns="" xmlns:p14="http://schemas.microsoft.com/office/powerpoint/2010/main" val="3363948293"/>
              </p:ext>
            </p:extLst>
          </p:nvPr>
        </p:nvGraphicFramePr>
        <p:xfrm>
          <a:off x="528614" y="385729"/>
          <a:ext cx="6500858" cy="10657480"/>
        </p:xfrm>
        <a:graphic>
          <a:graphicData uri="http://schemas.openxmlformats.org/drawingml/2006/table">
            <a:tbl>
              <a:tblPr firstRow="1" bandRow="1">
                <a:tableStyleId>{2D5ABB26-0587-4C30-8999-92F81FD0307C}</a:tableStyleId>
              </a:tblPr>
              <a:tblGrid>
                <a:gridCol w="6500858">
                  <a:extLst>
                    <a:ext uri="{9D8B030D-6E8A-4147-A177-3AD203B41FA5}">
                      <a16:colId xmlns:a16="http://schemas.microsoft.com/office/drawing/2014/main" xmlns="" val="20000"/>
                    </a:ext>
                  </a:extLst>
                </a:gridCol>
              </a:tblGrid>
              <a:tr h="8058438">
                <a:tc>
                  <a:txBody>
                    <a:bodyPr/>
                    <a:lstStyle/>
                    <a:p>
                      <a:pPr>
                        <a:lnSpc>
                          <a:spcPct val="100000"/>
                        </a:lnSpc>
                      </a:pPr>
                      <a:endParaRPr sz="2000" dirty="0">
                        <a:latin typeface="Times New Roman"/>
                        <a:cs typeface="Times New Roman"/>
                      </a:endParaRPr>
                    </a:p>
                    <a:p>
                      <a:pPr marL="127000">
                        <a:lnSpc>
                          <a:spcPct val="100000"/>
                        </a:lnSpc>
                      </a:pPr>
                      <a:r>
                        <a:rPr sz="2000" b="1" dirty="0" err="1">
                          <a:latin typeface="Calibri"/>
                          <a:cs typeface="Calibri"/>
                        </a:rPr>
                        <a:t>Soru</a:t>
                      </a:r>
                      <a:r>
                        <a:rPr sz="2000" b="1" dirty="0">
                          <a:latin typeface="Calibri"/>
                          <a:cs typeface="Calibri"/>
                        </a:rPr>
                        <a:t> 19</a:t>
                      </a:r>
                      <a:r>
                        <a:rPr sz="2000" b="1" spc="-90" dirty="0">
                          <a:latin typeface="Calibri"/>
                          <a:cs typeface="Calibri"/>
                        </a:rPr>
                        <a:t> </a:t>
                      </a:r>
                      <a:r>
                        <a:rPr sz="2000" b="1" dirty="0">
                          <a:latin typeface="Calibri"/>
                          <a:cs typeface="Calibri"/>
                        </a:rPr>
                        <a:t>:</a:t>
                      </a:r>
                      <a:endParaRPr lang="tr-TR" sz="2000" b="1" dirty="0">
                        <a:latin typeface="Calibri"/>
                        <a:cs typeface="Calibri"/>
                      </a:endParaRPr>
                    </a:p>
                    <a:p>
                      <a:pPr marL="127000">
                        <a:lnSpc>
                          <a:spcPct val="100000"/>
                        </a:lnSpc>
                      </a:pPr>
                      <a:endParaRPr lang="tr-TR" sz="2000" b="1" dirty="0">
                        <a:latin typeface="Calibri"/>
                        <a:cs typeface="Calibri"/>
                      </a:endParaRPr>
                    </a:p>
                    <a:p>
                      <a:pPr marL="127000">
                        <a:lnSpc>
                          <a:spcPct val="100000"/>
                        </a:lnSpc>
                      </a:pPr>
                      <a:r>
                        <a:rPr lang="tr-TR" sz="2800" spc="-5" dirty="0" err="1">
                          <a:solidFill>
                            <a:schemeClr val="tx1"/>
                          </a:solidFill>
                          <a:latin typeface="Calibri"/>
                          <a:ea typeface="+mn-ea"/>
                          <a:cs typeface="Calibri"/>
                        </a:rPr>
                        <a:t>İBİTEM’de</a:t>
                      </a:r>
                      <a:r>
                        <a:rPr lang="tr-TR" sz="2800" spc="-5" dirty="0">
                          <a:solidFill>
                            <a:schemeClr val="tx1"/>
                          </a:solidFill>
                          <a:latin typeface="Calibri"/>
                          <a:ea typeface="+mn-ea"/>
                          <a:cs typeface="Calibri"/>
                        </a:rPr>
                        <a:t> verilmekte olan </a:t>
                      </a:r>
                      <a:r>
                        <a:rPr lang="tr-TR" sz="2800" spc="-5" dirty="0" err="1">
                          <a:solidFill>
                            <a:schemeClr val="tx1"/>
                          </a:solidFill>
                          <a:latin typeface="Calibri"/>
                          <a:ea typeface="+mn-ea"/>
                          <a:cs typeface="Calibri"/>
                        </a:rPr>
                        <a:t>hizmetiçi</a:t>
                      </a:r>
                      <a:r>
                        <a:rPr lang="tr-TR" sz="2800" spc="-5" baseline="0" dirty="0">
                          <a:solidFill>
                            <a:schemeClr val="tx1"/>
                          </a:solidFill>
                          <a:latin typeface="Calibri"/>
                          <a:ea typeface="+mn-ea"/>
                          <a:cs typeface="Calibri"/>
                        </a:rPr>
                        <a:t> eğitimlere eklemek istediğiniz </a:t>
                      </a:r>
                    </a:p>
                    <a:p>
                      <a:pPr marL="127000">
                        <a:lnSpc>
                          <a:spcPct val="100000"/>
                        </a:lnSpc>
                      </a:pPr>
                      <a:r>
                        <a:rPr lang="tr-TR" sz="2800" spc="-5" baseline="0" dirty="0">
                          <a:solidFill>
                            <a:schemeClr val="tx1"/>
                          </a:solidFill>
                          <a:latin typeface="Calibri"/>
                          <a:ea typeface="+mn-ea"/>
                          <a:cs typeface="Calibri"/>
                        </a:rPr>
                        <a:t>Eğitim varsa lütfen yazınız.</a:t>
                      </a:r>
                    </a:p>
                    <a:p>
                      <a:pPr marL="127000">
                        <a:lnSpc>
                          <a:spcPct val="100000"/>
                        </a:lnSpc>
                      </a:pPr>
                      <a:endParaRPr lang="tr-TR" sz="2800" spc="-5" baseline="0" dirty="0">
                        <a:solidFill>
                          <a:schemeClr val="tx1"/>
                        </a:solidFill>
                        <a:latin typeface="Calibri"/>
                        <a:ea typeface="+mn-ea"/>
                        <a:cs typeface="Calibri"/>
                      </a:endParaRPr>
                    </a:p>
                    <a:p>
                      <a:pPr marL="127000">
                        <a:lnSpc>
                          <a:spcPct val="100000"/>
                        </a:lnSpc>
                      </a:pPr>
                      <a:r>
                        <a:rPr lang="tr-TR" sz="2800" spc="-5" baseline="0" dirty="0">
                          <a:solidFill>
                            <a:schemeClr val="tx1"/>
                          </a:solidFill>
                          <a:latin typeface="Calibri"/>
                          <a:ea typeface="+mn-ea"/>
                          <a:cs typeface="Calibri"/>
                        </a:rPr>
                        <a:t>Ankete katılan toplam 40 kişiden; 15 kişi soruyu yanıtlarken</a:t>
                      </a:r>
                    </a:p>
                    <a:p>
                      <a:pPr marL="127000">
                        <a:lnSpc>
                          <a:spcPct val="100000"/>
                        </a:lnSpc>
                      </a:pPr>
                      <a:r>
                        <a:rPr lang="tr-TR" sz="2800" spc="-5" baseline="0" dirty="0">
                          <a:solidFill>
                            <a:schemeClr val="tx1"/>
                          </a:solidFill>
                          <a:latin typeface="Calibri"/>
                          <a:ea typeface="+mn-ea"/>
                          <a:cs typeface="Calibri"/>
                        </a:rPr>
                        <a:t>25 kişi ise soruyu yanıtlamamıştır.</a:t>
                      </a:r>
                      <a:r>
                        <a:rPr lang="tr-TR" sz="2800" spc="-5" dirty="0">
                          <a:solidFill>
                            <a:schemeClr val="tx1"/>
                          </a:solidFill>
                          <a:latin typeface="Calibri"/>
                          <a:ea typeface="+mn-ea"/>
                          <a:cs typeface="Calibri"/>
                        </a:rPr>
                        <a:t> </a:t>
                      </a:r>
                    </a:p>
                    <a:p>
                      <a:pPr marL="127000">
                        <a:lnSpc>
                          <a:spcPct val="100000"/>
                        </a:lnSpc>
                      </a:pPr>
                      <a:endParaRPr lang="tr-TR" sz="2800" spc="-5" dirty="0">
                        <a:solidFill>
                          <a:schemeClr val="tx1"/>
                        </a:solidFill>
                        <a:latin typeface="Calibri"/>
                        <a:ea typeface="+mn-ea"/>
                        <a:cs typeface="Calibri"/>
                      </a:endParaRPr>
                    </a:p>
                    <a:p>
                      <a:pPr marL="127000">
                        <a:lnSpc>
                          <a:spcPct val="100000"/>
                        </a:lnSpc>
                      </a:pPr>
                      <a:r>
                        <a:rPr lang="tr-TR" sz="2800" spc="-5" dirty="0">
                          <a:solidFill>
                            <a:schemeClr val="tx1"/>
                          </a:solidFill>
                          <a:latin typeface="Calibri"/>
                          <a:ea typeface="+mn-ea"/>
                          <a:cs typeface="Calibri"/>
                        </a:rPr>
                        <a:t>Eklenmek istenen eğitimler:</a:t>
                      </a:r>
                    </a:p>
                    <a:p>
                      <a:pPr marL="127000">
                        <a:lnSpc>
                          <a:spcPct val="100000"/>
                        </a:lnSpc>
                      </a:pPr>
                      <a:endParaRPr lang="tr-TR" sz="2800" spc="-5" dirty="0">
                        <a:solidFill>
                          <a:schemeClr val="tx1"/>
                        </a:solidFill>
                        <a:latin typeface="Calibri"/>
                        <a:ea typeface="+mn-ea"/>
                        <a:cs typeface="Calibri"/>
                      </a:endParaRPr>
                    </a:p>
                    <a:p>
                      <a:pPr marL="127000">
                        <a:lnSpc>
                          <a:spcPct val="100000"/>
                        </a:lnSpc>
                      </a:pPr>
                      <a:r>
                        <a:rPr lang="tr-TR" sz="2800" spc="-5" dirty="0">
                          <a:solidFill>
                            <a:schemeClr val="tx1"/>
                          </a:solidFill>
                          <a:latin typeface="Calibri"/>
                          <a:ea typeface="+mn-ea"/>
                          <a:cs typeface="Calibri"/>
                        </a:rPr>
                        <a:t>1-</a:t>
                      </a:r>
                      <a:r>
                        <a:rPr lang="tr-TR" sz="2800" spc="-5" baseline="0" dirty="0">
                          <a:solidFill>
                            <a:schemeClr val="tx1"/>
                          </a:solidFill>
                          <a:latin typeface="Calibri"/>
                          <a:ea typeface="+mn-ea"/>
                          <a:cs typeface="Calibri"/>
                        </a:rPr>
                        <a:t> </a:t>
                      </a:r>
                      <a:r>
                        <a:rPr lang="tr-TR" sz="2800" spc="-5" baseline="0" dirty="0" smtClean="0">
                          <a:solidFill>
                            <a:schemeClr val="tx1"/>
                          </a:solidFill>
                          <a:latin typeface="Calibri"/>
                          <a:ea typeface="+mn-ea"/>
                          <a:cs typeface="Calibri"/>
                        </a:rPr>
                        <a:t>Uçak </a:t>
                      </a:r>
                      <a:r>
                        <a:rPr lang="tr-TR" sz="2800" spc="-5" baseline="0" dirty="0">
                          <a:solidFill>
                            <a:schemeClr val="tx1"/>
                          </a:solidFill>
                          <a:latin typeface="Calibri"/>
                          <a:ea typeface="+mn-ea"/>
                          <a:cs typeface="Calibri"/>
                        </a:rPr>
                        <a:t>Ve Hava Alanı Yangınlarına </a:t>
                      </a:r>
                      <a:r>
                        <a:rPr lang="tr-TR" sz="2800" spc="-5" baseline="0" dirty="0" smtClean="0">
                          <a:solidFill>
                            <a:schemeClr val="tx1"/>
                          </a:solidFill>
                          <a:latin typeface="Calibri"/>
                          <a:ea typeface="+mn-ea"/>
                          <a:cs typeface="Calibri"/>
                        </a:rPr>
                        <a:t>Müdahale Eğitimi</a:t>
                      </a:r>
                      <a:endParaRPr lang="tr-TR" sz="2800" spc="-5" baseline="0" dirty="0">
                        <a:solidFill>
                          <a:schemeClr val="tx1"/>
                        </a:solidFill>
                        <a:latin typeface="Calibri"/>
                        <a:ea typeface="+mn-ea"/>
                        <a:cs typeface="Calibri"/>
                      </a:endParaRPr>
                    </a:p>
                    <a:p>
                      <a:pPr marL="127000">
                        <a:lnSpc>
                          <a:spcPct val="100000"/>
                        </a:lnSpc>
                      </a:pPr>
                      <a:r>
                        <a:rPr lang="tr-TR" sz="2800" spc="-5" baseline="0" dirty="0">
                          <a:solidFill>
                            <a:schemeClr val="tx1"/>
                          </a:solidFill>
                          <a:latin typeface="Calibri"/>
                          <a:ea typeface="+mn-ea"/>
                          <a:cs typeface="Calibri"/>
                        </a:rPr>
                        <a:t>2- </a:t>
                      </a:r>
                      <a:r>
                        <a:rPr lang="tr-TR" sz="2800" spc="-5" baseline="0" dirty="0" smtClean="0">
                          <a:solidFill>
                            <a:schemeClr val="tx1"/>
                          </a:solidFill>
                          <a:latin typeface="Calibri"/>
                          <a:ea typeface="+mn-ea"/>
                          <a:cs typeface="Calibri"/>
                        </a:rPr>
                        <a:t>Gemi </a:t>
                      </a:r>
                      <a:r>
                        <a:rPr lang="tr-TR" sz="2800" spc="-5" baseline="0" dirty="0">
                          <a:solidFill>
                            <a:schemeClr val="tx1"/>
                          </a:solidFill>
                          <a:latin typeface="Calibri"/>
                          <a:ea typeface="+mn-ea"/>
                          <a:cs typeface="Calibri"/>
                        </a:rPr>
                        <a:t>Yangınlarına </a:t>
                      </a:r>
                      <a:r>
                        <a:rPr lang="tr-TR" sz="2800" spc="-5" baseline="0" dirty="0" smtClean="0">
                          <a:solidFill>
                            <a:schemeClr val="tx1"/>
                          </a:solidFill>
                          <a:latin typeface="Calibri"/>
                          <a:ea typeface="+mn-ea"/>
                          <a:cs typeface="Calibri"/>
                        </a:rPr>
                        <a:t>Müdahale Eğitimi</a:t>
                      </a:r>
                      <a:endParaRPr lang="tr-TR" sz="2800" spc="-5" baseline="0" dirty="0">
                        <a:solidFill>
                          <a:schemeClr val="tx1"/>
                        </a:solidFill>
                        <a:latin typeface="Calibri"/>
                        <a:ea typeface="+mn-ea"/>
                        <a:cs typeface="Calibri"/>
                      </a:endParaRPr>
                    </a:p>
                    <a:p>
                      <a:pPr marL="127000">
                        <a:lnSpc>
                          <a:spcPct val="100000"/>
                        </a:lnSpc>
                      </a:pPr>
                      <a:r>
                        <a:rPr lang="tr-TR" sz="2800" spc="-5" baseline="0" dirty="0">
                          <a:solidFill>
                            <a:schemeClr val="tx1"/>
                          </a:solidFill>
                          <a:latin typeface="Calibri"/>
                          <a:ea typeface="+mn-ea"/>
                          <a:cs typeface="Calibri"/>
                        </a:rPr>
                        <a:t>3- </a:t>
                      </a:r>
                      <a:r>
                        <a:rPr lang="tr-TR" sz="2800" spc="-5" baseline="0" dirty="0" smtClean="0">
                          <a:solidFill>
                            <a:schemeClr val="tx1"/>
                          </a:solidFill>
                          <a:latin typeface="Calibri"/>
                          <a:ea typeface="+mn-ea"/>
                          <a:cs typeface="Calibri"/>
                        </a:rPr>
                        <a:t>Orman </a:t>
                      </a:r>
                      <a:r>
                        <a:rPr lang="tr-TR" sz="2800" spc="-5" baseline="0" dirty="0">
                          <a:solidFill>
                            <a:schemeClr val="tx1"/>
                          </a:solidFill>
                          <a:latin typeface="Calibri"/>
                          <a:ea typeface="+mn-ea"/>
                          <a:cs typeface="Calibri"/>
                        </a:rPr>
                        <a:t>Yangınlarına </a:t>
                      </a:r>
                      <a:r>
                        <a:rPr lang="tr-TR" sz="2800" spc="-5" baseline="0" dirty="0" smtClean="0">
                          <a:solidFill>
                            <a:schemeClr val="tx1"/>
                          </a:solidFill>
                          <a:latin typeface="Calibri"/>
                          <a:ea typeface="+mn-ea"/>
                          <a:cs typeface="Calibri"/>
                        </a:rPr>
                        <a:t>Müdahale Eğitimi</a:t>
                      </a:r>
                      <a:endParaRPr lang="tr-TR" sz="2800" spc="-5" baseline="0" dirty="0">
                        <a:solidFill>
                          <a:schemeClr val="tx1"/>
                        </a:solidFill>
                        <a:latin typeface="Calibri"/>
                        <a:ea typeface="+mn-ea"/>
                        <a:cs typeface="Calibri"/>
                      </a:endParaRPr>
                    </a:p>
                    <a:p>
                      <a:pPr marL="127000">
                        <a:lnSpc>
                          <a:spcPct val="100000"/>
                        </a:lnSpc>
                      </a:pPr>
                      <a:r>
                        <a:rPr lang="tr-TR" sz="2800" spc="-5" baseline="0" dirty="0">
                          <a:solidFill>
                            <a:schemeClr val="tx1"/>
                          </a:solidFill>
                          <a:latin typeface="Calibri"/>
                          <a:ea typeface="+mn-ea"/>
                          <a:cs typeface="Calibri"/>
                        </a:rPr>
                        <a:t>4- </a:t>
                      </a:r>
                      <a:r>
                        <a:rPr lang="tr-TR" sz="2800" spc="-5" baseline="0" dirty="0" smtClean="0">
                          <a:solidFill>
                            <a:schemeClr val="tx1"/>
                          </a:solidFill>
                          <a:latin typeface="Calibri"/>
                          <a:ea typeface="+mn-ea"/>
                          <a:cs typeface="Calibri"/>
                        </a:rPr>
                        <a:t>Meslek </a:t>
                      </a:r>
                      <a:r>
                        <a:rPr lang="tr-TR" sz="2800" spc="-5" baseline="0" dirty="0">
                          <a:solidFill>
                            <a:schemeClr val="tx1"/>
                          </a:solidFill>
                          <a:latin typeface="Calibri"/>
                          <a:ea typeface="+mn-ea"/>
                          <a:cs typeface="Calibri"/>
                        </a:rPr>
                        <a:t>Hastalıkları </a:t>
                      </a:r>
                      <a:r>
                        <a:rPr lang="tr-TR" sz="2800" spc="-5" baseline="0" dirty="0" smtClean="0">
                          <a:solidFill>
                            <a:schemeClr val="tx1"/>
                          </a:solidFill>
                          <a:latin typeface="Calibri"/>
                          <a:ea typeface="+mn-ea"/>
                          <a:cs typeface="Calibri"/>
                        </a:rPr>
                        <a:t>Eğitimi</a:t>
                      </a:r>
                      <a:endParaRPr lang="tr-TR" sz="2800" spc="-5" baseline="0" dirty="0">
                        <a:solidFill>
                          <a:schemeClr val="tx1"/>
                        </a:solidFill>
                        <a:latin typeface="Calibri"/>
                        <a:ea typeface="+mn-ea"/>
                        <a:cs typeface="Calibri"/>
                      </a:endParaRPr>
                    </a:p>
                    <a:p>
                      <a:pPr marL="127000">
                        <a:lnSpc>
                          <a:spcPct val="100000"/>
                        </a:lnSpc>
                      </a:pPr>
                      <a:r>
                        <a:rPr lang="tr-TR" sz="2800" spc="-5" baseline="0" dirty="0">
                          <a:solidFill>
                            <a:schemeClr val="tx1"/>
                          </a:solidFill>
                          <a:latin typeface="Calibri"/>
                          <a:ea typeface="+mn-ea"/>
                          <a:cs typeface="Calibri"/>
                        </a:rPr>
                        <a:t>5- </a:t>
                      </a:r>
                      <a:r>
                        <a:rPr lang="tr-TR" sz="2800" spc="-5" baseline="0" dirty="0" smtClean="0">
                          <a:solidFill>
                            <a:schemeClr val="tx1"/>
                          </a:solidFill>
                          <a:latin typeface="Calibri"/>
                          <a:ea typeface="+mn-ea"/>
                          <a:cs typeface="Calibri"/>
                        </a:rPr>
                        <a:t>Bina </a:t>
                      </a:r>
                      <a:r>
                        <a:rPr lang="tr-TR" sz="2800" spc="-5" baseline="0" dirty="0">
                          <a:solidFill>
                            <a:schemeClr val="tx1"/>
                          </a:solidFill>
                          <a:latin typeface="Calibri"/>
                          <a:ea typeface="+mn-ea"/>
                          <a:cs typeface="Calibri"/>
                        </a:rPr>
                        <a:t>Yapı Bilgisi </a:t>
                      </a:r>
                      <a:r>
                        <a:rPr lang="tr-TR" sz="2800" spc="-5" baseline="0" dirty="0" smtClean="0">
                          <a:solidFill>
                            <a:schemeClr val="tx1"/>
                          </a:solidFill>
                          <a:latin typeface="Calibri"/>
                          <a:ea typeface="+mn-ea"/>
                          <a:cs typeface="Calibri"/>
                        </a:rPr>
                        <a:t>Eğitimi</a:t>
                      </a:r>
                      <a:endParaRPr lang="tr-TR" sz="2800" spc="-5" baseline="0" dirty="0">
                        <a:solidFill>
                          <a:schemeClr val="tx1"/>
                        </a:solidFill>
                        <a:latin typeface="Calibri"/>
                        <a:ea typeface="+mn-ea"/>
                        <a:cs typeface="Calibri"/>
                      </a:endParaRPr>
                    </a:p>
                    <a:p>
                      <a:pPr marL="127000">
                        <a:lnSpc>
                          <a:spcPct val="100000"/>
                        </a:lnSpc>
                      </a:pPr>
                      <a:r>
                        <a:rPr lang="tr-TR" sz="2800" spc="-5" baseline="0" dirty="0">
                          <a:solidFill>
                            <a:schemeClr val="tx1"/>
                          </a:solidFill>
                          <a:latin typeface="Calibri"/>
                          <a:ea typeface="+mn-ea"/>
                          <a:cs typeface="Calibri"/>
                        </a:rPr>
                        <a:t>6- </a:t>
                      </a:r>
                      <a:r>
                        <a:rPr lang="tr-TR" sz="2800" spc="-5" baseline="0" dirty="0" smtClean="0">
                          <a:solidFill>
                            <a:schemeClr val="tx1"/>
                          </a:solidFill>
                          <a:latin typeface="Calibri"/>
                          <a:ea typeface="+mn-ea"/>
                          <a:cs typeface="Calibri"/>
                        </a:rPr>
                        <a:t>Psikoloji Eğitimi</a:t>
                      </a:r>
                      <a:endParaRPr lang="tr-TR" sz="2800" spc="-5" baseline="0" dirty="0">
                        <a:solidFill>
                          <a:schemeClr val="tx1"/>
                        </a:solidFill>
                        <a:latin typeface="Calibri"/>
                        <a:ea typeface="+mn-ea"/>
                        <a:cs typeface="Calibri"/>
                      </a:endParaRPr>
                    </a:p>
                    <a:p>
                      <a:pPr marL="127000">
                        <a:lnSpc>
                          <a:spcPct val="100000"/>
                        </a:lnSpc>
                      </a:pPr>
                      <a:r>
                        <a:rPr lang="tr-TR" sz="2800" spc="-5" baseline="0" dirty="0">
                          <a:solidFill>
                            <a:schemeClr val="tx1"/>
                          </a:solidFill>
                          <a:latin typeface="Calibri"/>
                          <a:ea typeface="+mn-ea"/>
                          <a:cs typeface="Calibri"/>
                        </a:rPr>
                        <a:t>7- </a:t>
                      </a:r>
                      <a:r>
                        <a:rPr lang="tr-TR" sz="2800" spc="-5" baseline="0" dirty="0" smtClean="0">
                          <a:solidFill>
                            <a:schemeClr val="tx1"/>
                          </a:solidFill>
                          <a:latin typeface="Calibri"/>
                          <a:ea typeface="+mn-ea"/>
                          <a:cs typeface="Calibri"/>
                        </a:rPr>
                        <a:t>Eğitici Eğitimi</a:t>
                      </a:r>
                      <a:endParaRPr lang="tr-TR" sz="2800" spc="-5" baseline="0" dirty="0">
                        <a:solidFill>
                          <a:schemeClr val="tx1"/>
                        </a:solidFill>
                        <a:latin typeface="Calibri"/>
                        <a:ea typeface="+mn-ea"/>
                        <a:cs typeface="Calibri"/>
                      </a:endParaRPr>
                    </a:p>
                    <a:p>
                      <a:pPr marL="127000">
                        <a:lnSpc>
                          <a:spcPct val="100000"/>
                        </a:lnSpc>
                      </a:pPr>
                      <a:r>
                        <a:rPr lang="tr-TR" sz="2800" spc="-5" baseline="0" dirty="0">
                          <a:solidFill>
                            <a:schemeClr val="tx1"/>
                          </a:solidFill>
                          <a:latin typeface="Calibri"/>
                          <a:ea typeface="+mn-ea"/>
                          <a:cs typeface="Calibri"/>
                        </a:rPr>
                        <a:t>8- </a:t>
                      </a:r>
                      <a:r>
                        <a:rPr lang="tr-TR" sz="2800" spc="-5" baseline="0" dirty="0" smtClean="0">
                          <a:solidFill>
                            <a:schemeClr val="tx1"/>
                          </a:solidFill>
                          <a:latin typeface="Calibri"/>
                          <a:ea typeface="+mn-ea"/>
                          <a:cs typeface="Calibri"/>
                        </a:rPr>
                        <a:t>ATEX </a:t>
                      </a:r>
                      <a:r>
                        <a:rPr lang="tr-TR" sz="2800" spc="-5" baseline="0" dirty="0">
                          <a:solidFill>
                            <a:schemeClr val="tx1"/>
                          </a:solidFill>
                          <a:latin typeface="Calibri"/>
                          <a:ea typeface="+mn-ea"/>
                          <a:cs typeface="Calibri"/>
                        </a:rPr>
                        <a:t>Patlamaları </a:t>
                      </a:r>
                      <a:r>
                        <a:rPr lang="tr-TR" sz="2800" spc="-5" baseline="0" dirty="0" smtClean="0">
                          <a:solidFill>
                            <a:schemeClr val="tx1"/>
                          </a:solidFill>
                          <a:latin typeface="Calibri"/>
                          <a:ea typeface="+mn-ea"/>
                          <a:cs typeface="Calibri"/>
                        </a:rPr>
                        <a:t>Eğitimi</a:t>
                      </a:r>
                      <a:endParaRPr lang="tr-TR" sz="2800" spc="-5" baseline="0" dirty="0">
                        <a:solidFill>
                          <a:schemeClr val="tx1"/>
                        </a:solidFill>
                        <a:latin typeface="Calibri"/>
                        <a:ea typeface="+mn-ea"/>
                        <a:cs typeface="Calibri"/>
                      </a:endParaRPr>
                    </a:p>
                    <a:p>
                      <a:pPr marL="127000">
                        <a:lnSpc>
                          <a:spcPct val="100000"/>
                        </a:lnSpc>
                      </a:pPr>
                      <a:endParaRPr sz="1000" spc="-5" dirty="0">
                        <a:solidFill>
                          <a:schemeClr val="tx1"/>
                        </a:solidFill>
                        <a:latin typeface="Calibri"/>
                        <a:ea typeface="+mn-ea"/>
                        <a:cs typeface="Calibri"/>
                      </a:endParaRPr>
                    </a:p>
                  </a:txBody>
                  <a:tcPr marL="0" marR="0" marT="0" marB="0">
                    <a:lnT w="12192">
                      <a:solidFill>
                        <a:srgbClr val="000000"/>
                      </a:solidFill>
                      <a:prstDash val="solid"/>
                    </a:lnT>
                  </a:tcPr>
                </a:tc>
                <a:extLst>
                  <a:ext uri="{0D108BD9-81ED-4DB2-BD59-A6C34878D82A}">
                    <a16:rowId xmlns:a16="http://schemas.microsoft.com/office/drawing/2014/main" xmlns="" val="10000"/>
                  </a:ext>
                </a:extLst>
              </a:tr>
              <a:tr h="351807">
                <a:tc>
                  <a:txBody>
                    <a:bodyPr/>
                    <a:lstStyle/>
                    <a:p>
                      <a:pPr marL="127000">
                        <a:lnSpc>
                          <a:spcPts val="1300"/>
                        </a:lnSpc>
                      </a:pPr>
                      <a:endParaRPr sz="1000" dirty="0">
                        <a:latin typeface="Calibri"/>
                        <a:cs typeface="Calibri"/>
                      </a:endParaRPr>
                    </a:p>
                  </a:txBody>
                  <a:tcPr marL="0" marR="0" marT="0" marB="0"/>
                </a:tc>
                <a:extLst>
                  <a:ext uri="{0D108BD9-81ED-4DB2-BD59-A6C34878D82A}">
                    <a16:rowId xmlns:a16="http://schemas.microsoft.com/office/drawing/2014/main" xmlns="" val="10001"/>
                  </a:ext>
                </a:extLst>
              </a:tr>
              <a:tr h="779386">
                <a:tc>
                  <a:txBody>
                    <a:bodyPr/>
                    <a:lstStyle/>
                    <a:p>
                      <a:pPr marL="127000">
                        <a:lnSpc>
                          <a:spcPct val="100000"/>
                        </a:lnSpc>
                      </a:pPr>
                      <a:endParaRPr sz="1000" dirty="0">
                        <a:latin typeface="Calibri"/>
                        <a:cs typeface="Calibri"/>
                      </a:endParaRPr>
                    </a:p>
                  </a:txBody>
                  <a:tcPr marL="0" marR="0" marT="0" marB="0"/>
                </a:tc>
                <a:extLst>
                  <a:ext uri="{0D108BD9-81ED-4DB2-BD59-A6C34878D82A}">
                    <a16:rowId xmlns:a16="http://schemas.microsoft.com/office/drawing/2014/main" xmlns="" val="10002"/>
                  </a:ext>
                </a:extLst>
              </a:tr>
              <a:tr h="351807">
                <a:tc>
                  <a:txBody>
                    <a:bodyPr/>
                    <a:lstStyle/>
                    <a:p>
                      <a:pPr marL="127000">
                        <a:lnSpc>
                          <a:spcPts val="1300"/>
                        </a:lnSpc>
                      </a:pPr>
                      <a:endParaRPr sz="1200" dirty="0">
                        <a:latin typeface="Calibri"/>
                        <a:cs typeface="Calibri"/>
                      </a:endParaRPr>
                    </a:p>
                  </a:txBody>
                  <a:tcPr marL="0" marR="0" marT="0" marB="0"/>
                </a:tc>
                <a:extLst>
                  <a:ext uri="{0D108BD9-81ED-4DB2-BD59-A6C34878D82A}">
                    <a16:rowId xmlns:a16="http://schemas.microsoft.com/office/drawing/2014/main" xmlns="" val="10003"/>
                  </a:ext>
                </a:extLst>
              </a:tr>
            </a:tbl>
          </a:graphicData>
        </a:graphic>
      </p:graphicFrame>
      <p:sp>
        <p:nvSpPr>
          <p:cNvPr id="9" name="Metin kutusu 8"/>
          <p:cNvSpPr txBox="1"/>
          <p:nvPr/>
        </p:nvSpPr>
        <p:spPr>
          <a:xfrm>
            <a:off x="1219200" y="685800"/>
            <a:ext cx="685800" cy="369332"/>
          </a:xfrm>
          <a:prstGeom prst="rect">
            <a:avLst/>
          </a:prstGeom>
          <a:noFill/>
        </p:spPr>
        <p:txBody>
          <a:bodyPr wrap="square" rtlCol="0">
            <a:spAutoFit/>
          </a:bodyPr>
          <a:lstStyle/>
          <a:p>
            <a:endParaRPr lang="tr-TR" dirty="0"/>
          </a:p>
        </p:txBody>
      </p:sp>
    </p:spTree>
    <p:extLst>
      <p:ext uri="{BB962C8B-B14F-4D97-AF65-F5344CB8AC3E}">
        <p14:creationId xmlns="" xmlns:p14="http://schemas.microsoft.com/office/powerpoint/2010/main" val="3743898386"/>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 name="Tablo 1"/>
          <p:cNvGraphicFramePr>
            <a:graphicFrameLocks noGrp="1"/>
          </p:cNvGraphicFramePr>
          <p:nvPr>
            <p:extLst>
              <p:ext uri="{D42A27DB-BD31-4B8C-83A1-F6EECF244321}">
                <p14:modId xmlns="" xmlns:p14="http://schemas.microsoft.com/office/powerpoint/2010/main" val="157371523"/>
              </p:ext>
            </p:extLst>
          </p:nvPr>
        </p:nvGraphicFramePr>
        <p:xfrm>
          <a:off x="1314432" y="957234"/>
          <a:ext cx="4224402" cy="8778240"/>
        </p:xfrm>
        <a:graphic>
          <a:graphicData uri="http://schemas.openxmlformats.org/drawingml/2006/table">
            <a:tbl>
              <a:tblPr firstRow="1" bandRow="1">
                <a:tableStyleId>{2D5ABB26-0587-4C30-8999-92F81FD0307C}</a:tableStyleId>
              </a:tblPr>
              <a:tblGrid>
                <a:gridCol w="4224402">
                  <a:extLst>
                    <a:ext uri="{9D8B030D-6E8A-4147-A177-3AD203B41FA5}">
                      <a16:colId xmlns:a16="http://schemas.microsoft.com/office/drawing/2014/main" xmlns="" val="20000"/>
                    </a:ext>
                  </a:extLst>
                </a:gridCol>
              </a:tblGrid>
              <a:tr h="8534401">
                <a:tc>
                  <a:txBody>
                    <a:bodyPr/>
                    <a:lstStyle/>
                    <a:p>
                      <a:pPr>
                        <a:lnSpc>
                          <a:spcPct val="100000"/>
                        </a:lnSpc>
                      </a:pPr>
                      <a:endParaRPr sz="2000" dirty="0">
                        <a:latin typeface="Times New Roman"/>
                        <a:cs typeface="Times New Roman"/>
                      </a:endParaRPr>
                    </a:p>
                    <a:p>
                      <a:pPr marL="127000">
                        <a:lnSpc>
                          <a:spcPct val="100000"/>
                        </a:lnSpc>
                      </a:pPr>
                      <a:r>
                        <a:rPr sz="2000" b="1" dirty="0" err="1">
                          <a:latin typeface="Calibri"/>
                          <a:cs typeface="Calibri"/>
                        </a:rPr>
                        <a:t>Soru</a:t>
                      </a:r>
                      <a:r>
                        <a:rPr sz="2000" b="1" dirty="0">
                          <a:latin typeface="Calibri"/>
                          <a:cs typeface="Calibri"/>
                        </a:rPr>
                        <a:t> </a:t>
                      </a:r>
                      <a:r>
                        <a:rPr lang="tr-TR" sz="2000" b="1" dirty="0">
                          <a:latin typeface="Calibri"/>
                          <a:cs typeface="Calibri"/>
                        </a:rPr>
                        <a:t>20</a:t>
                      </a:r>
                      <a:r>
                        <a:rPr sz="2000" b="1" spc="-90" dirty="0">
                          <a:latin typeface="Calibri"/>
                          <a:cs typeface="Calibri"/>
                        </a:rPr>
                        <a:t> </a:t>
                      </a:r>
                      <a:r>
                        <a:rPr sz="2000" b="1" dirty="0">
                          <a:latin typeface="Calibri"/>
                          <a:cs typeface="Calibri"/>
                        </a:rPr>
                        <a:t>:</a:t>
                      </a:r>
                      <a:endParaRPr lang="tr-TR" sz="2000" b="1" dirty="0">
                        <a:latin typeface="Calibri"/>
                        <a:cs typeface="Calibri"/>
                      </a:endParaRPr>
                    </a:p>
                    <a:p>
                      <a:pPr marL="127000">
                        <a:lnSpc>
                          <a:spcPct val="100000"/>
                        </a:lnSpc>
                      </a:pPr>
                      <a:endParaRPr lang="tr-TR" sz="2000" b="1" dirty="0">
                        <a:latin typeface="Calibri"/>
                        <a:cs typeface="Calibri"/>
                      </a:endParaRPr>
                    </a:p>
                    <a:p>
                      <a:pPr marL="127000">
                        <a:lnSpc>
                          <a:spcPct val="100000"/>
                        </a:lnSpc>
                      </a:pPr>
                      <a:r>
                        <a:rPr lang="tr-TR" sz="2000" spc="-5" dirty="0">
                          <a:solidFill>
                            <a:schemeClr val="tx1"/>
                          </a:solidFill>
                          <a:latin typeface="Calibri"/>
                          <a:ea typeface="+mn-ea"/>
                          <a:cs typeface="Calibri"/>
                        </a:rPr>
                        <a:t>İlave</a:t>
                      </a:r>
                      <a:r>
                        <a:rPr lang="tr-TR" sz="2000" spc="-5" baseline="0" dirty="0">
                          <a:solidFill>
                            <a:schemeClr val="tx1"/>
                          </a:solidFill>
                          <a:latin typeface="Calibri"/>
                          <a:ea typeface="+mn-ea"/>
                          <a:cs typeface="Calibri"/>
                        </a:rPr>
                        <a:t> etmek istediğiniz düşünceleriniz varsa lütfen yazınız.</a:t>
                      </a:r>
                    </a:p>
                    <a:p>
                      <a:pPr marL="127000">
                        <a:lnSpc>
                          <a:spcPct val="100000"/>
                        </a:lnSpc>
                      </a:pPr>
                      <a:endParaRPr lang="tr-TR" sz="2000" spc="-5" baseline="0" dirty="0">
                        <a:solidFill>
                          <a:schemeClr val="tx1"/>
                        </a:solidFill>
                        <a:latin typeface="Calibri"/>
                        <a:ea typeface="+mn-ea"/>
                        <a:cs typeface="Calibri"/>
                      </a:endParaRPr>
                    </a:p>
                    <a:p>
                      <a:pPr marL="127000">
                        <a:lnSpc>
                          <a:spcPct val="100000"/>
                        </a:lnSpc>
                      </a:pPr>
                      <a:r>
                        <a:rPr lang="tr-TR" sz="2000" spc="-5" baseline="0" dirty="0">
                          <a:solidFill>
                            <a:schemeClr val="tx1"/>
                          </a:solidFill>
                          <a:latin typeface="Calibri"/>
                          <a:ea typeface="+mn-ea"/>
                          <a:cs typeface="Calibri"/>
                        </a:rPr>
                        <a:t>Ankete katılan toplam 40 kişiden; 12 kişi soruyu yanıtlarken</a:t>
                      </a:r>
                    </a:p>
                    <a:p>
                      <a:pPr marL="127000">
                        <a:lnSpc>
                          <a:spcPct val="100000"/>
                        </a:lnSpc>
                      </a:pPr>
                      <a:r>
                        <a:rPr lang="tr-TR" sz="2000" spc="-5" baseline="0" dirty="0">
                          <a:solidFill>
                            <a:schemeClr val="tx1"/>
                          </a:solidFill>
                          <a:latin typeface="Calibri"/>
                          <a:ea typeface="+mn-ea"/>
                          <a:cs typeface="Calibri"/>
                        </a:rPr>
                        <a:t>28 kişi ise soruyu yanıtlamamıştır.</a:t>
                      </a:r>
                      <a:r>
                        <a:rPr lang="tr-TR" sz="2000" spc="-5" dirty="0">
                          <a:solidFill>
                            <a:schemeClr val="tx1"/>
                          </a:solidFill>
                          <a:latin typeface="Calibri"/>
                          <a:ea typeface="+mn-ea"/>
                          <a:cs typeface="Calibri"/>
                        </a:rPr>
                        <a:t> </a:t>
                      </a:r>
                    </a:p>
                    <a:p>
                      <a:pPr marL="127000">
                        <a:lnSpc>
                          <a:spcPct val="100000"/>
                        </a:lnSpc>
                      </a:pPr>
                      <a:endParaRPr lang="tr-TR" sz="2000" spc="-5" dirty="0">
                        <a:solidFill>
                          <a:schemeClr val="tx1"/>
                        </a:solidFill>
                        <a:latin typeface="Calibri"/>
                        <a:ea typeface="+mn-ea"/>
                        <a:cs typeface="Calibri"/>
                      </a:endParaRPr>
                    </a:p>
                    <a:p>
                      <a:pPr marL="127000">
                        <a:lnSpc>
                          <a:spcPct val="100000"/>
                        </a:lnSpc>
                      </a:pPr>
                      <a:endParaRPr lang="tr-TR" sz="2000" spc="-5" dirty="0">
                        <a:solidFill>
                          <a:schemeClr val="tx1"/>
                        </a:solidFill>
                        <a:latin typeface="Calibri"/>
                        <a:ea typeface="+mn-ea"/>
                        <a:cs typeface="Calibri"/>
                      </a:endParaRPr>
                    </a:p>
                    <a:p>
                      <a:pPr marL="127000">
                        <a:lnSpc>
                          <a:spcPct val="100000"/>
                        </a:lnSpc>
                      </a:pPr>
                      <a:r>
                        <a:rPr lang="tr-TR" sz="2000" spc="-5" dirty="0" smtClean="0">
                          <a:solidFill>
                            <a:schemeClr val="tx1"/>
                          </a:solidFill>
                          <a:latin typeface="Calibri"/>
                          <a:ea typeface="+mn-ea"/>
                          <a:cs typeface="Calibri"/>
                        </a:rPr>
                        <a:t>1-</a:t>
                      </a:r>
                      <a:r>
                        <a:rPr lang="tr-TR" sz="2000" spc="-5" baseline="0" dirty="0" smtClean="0">
                          <a:solidFill>
                            <a:schemeClr val="tx1"/>
                          </a:solidFill>
                          <a:latin typeface="Calibri"/>
                          <a:ea typeface="+mn-ea"/>
                          <a:cs typeface="Calibri"/>
                        </a:rPr>
                        <a:t>İtfaiye </a:t>
                      </a:r>
                      <a:r>
                        <a:rPr lang="tr-TR" sz="2000" spc="-5" baseline="0" dirty="0">
                          <a:solidFill>
                            <a:schemeClr val="tx1"/>
                          </a:solidFill>
                          <a:latin typeface="Calibri"/>
                          <a:ea typeface="+mn-ea"/>
                          <a:cs typeface="Calibri"/>
                        </a:rPr>
                        <a:t>Akademisi, birden fazla eğitmen tarafından talep </a:t>
                      </a:r>
                      <a:r>
                        <a:rPr lang="tr-TR" sz="2000" spc="-5" baseline="0" dirty="0" smtClean="0">
                          <a:solidFill>
                            <a:schemeClr val="tx1"/>
                          </a:solidFill>
                          <a:latin typeface="Calibri"/>
                          <a:ea typeface="+mn-ea"/>
                          <a:cs typeface="Calibri"/>
                        </a:rPr>
                        <a:t>edilmektedir.</a:t>
                      </a:r>
                    </a:p>
                    <a:p>
                      <a:pPr marL="127000">
                        <a:lnSpc>
                          <a:spcPct val="100000"/>
                        </a:lnSpc>
                      </a:pPr>
                      <a:endParaRPr lang="tr-TR" sz="2000" spc="-5" baseline="0" dirty="0">
                        <a:solidFill>
                          <a:schemeClr val="tx1"/>
                        </a:solidFill>
                        <a:latin typeface="Calibri"/>
                        <a:ea typeface="+mn-ea"/>
                        <a:cs typeface="Calibri"/>
                      </a:endParaRPr>
                    </a:p>
                    <a:p>
                      <a:pPr marL="127000">
                        <a:lnSpc>
                          <a:spcPct val="100000"/>
                        </a:lnSpc>
                      </a:pPr>
                      <a:r>
                        <a:rPr lang="tr-TR" sz="2000" spc="-5" baseline="0" dirty="0">
                          <a:solidFill>
                            <a:schemeClr val="tx1"/>
                          </a:solidFill>
                          <a:latin typeface="Calibri"/>
                          <a:ea typeface="+mn-ea"/>
                          <a:cs typeface="Calibri"/>
                        </a:rPr>
                        <a:t>2- </a:t>
                      </a:r>
                      <a:r>
                        <a:rPr lang="tr-TR" sz="2000" spc="-5" baseline="0" dirty="0" smtClean="0">
                          <a:solidFill>
                            <a:schemeClr val="tx1"/>
                          </a:solidFill>
                          <a:latin typeface="Calibri"/>
                          <a:ea typeface="+mn-ea"/>
                          <a:cs typeface="Calibri"/>
                        </a:rPr>
                        <a:t>Büyük </a:t>
                      </a:r>
                      <a:r>
                        <a:rPr lang="tr-TR" sz="2000" spc="-5" baseline="0" dirty="0">
                          <a:solidFill>
                            <a:schemeClr val="tx1"/>
                          </a:solidFill>
                          <a:latin typeface="Calibri"/>
                          <a:ea typeface="+mn-ea"/>
                          <a:cs typeface="Calibri"/>
                        </a:rPr>
                        <a:t>ve çok </a:t>
                      </a:r>
                      <a:r>
                        <a:rPr lang="tr-TR" sz="2000" spc="-5" baseline="0" dirty="0" smtClean="0">
                          <a:solidFill>
                            <a:schemeClr val="tx1"/>
                          </a:solidFill>
                          <a:latin typeface="Calibri"/>
                          <a:ea typeface="+mn-ea"/>
                          <a:cs typeface="Calibri"/>
                        </a:rPr>
                        <a:t>fonksiyonlu </a:t>
                      </a:r>
                      <a:r>
                        <a:rPr lang="tr-TR" sz="2000" spc="-5" baseline="0" dirty="0">
                          <a:solidFill>
                            <a:schemeClr val="tx1"/>
                          </a:solidFill>
                          <a:latin typeface="Calibri"/>
                          <a:ea typeface="+mn-ea"/>
                          <a:cs typeface="Calibri"/>
                        </a:rPr>
                        <a:t>modern bir eğitim kompleksi </a:t>
                      </a:r>
                      <a:r>
                        <a:rPr lang="tr-TR" sz="2000" spc="-5" baseline="0" dirty="0" smtClean="0">
                          <a:solidFill>
                            <a:schemeClr val="tx1"/>
                          </a:solidFill>
                          <a:latin typeface="Calibri"/>
                          <a:ea typeface="+mn-ea"/>
                          <a:cs typeface="Calibri"/>
                        </a:rPr>
                        <a:t>istenmektedir.</a:t>
                      </a:r>
                    </a:p>
                    <a:p>
                      <a:pPr marL="127000">
                        <a:lnSpc>
                          <a:spcPct val="100000"/>
                        </a:lnSpc>
                      </a:pPr>
                      <a:endParaRPr lang="tr-TR" sz="2000" spc="-5" baseline="0" dirty="0">
                        <a:solidFill>
                          <a:schemeClr val="tx1"/>
                        </a:solidFill>
                        <a:latin typeface="Calibri"/>
                        <a:ea typeface="+mn-ea"/>
                        <a:cs typeface="Calibri"/>
                      </a:endParaRPr>
                    </a:p>
                    <a:p>
                      <a:pPr marL="127000">
                        <a:lnSpc>
                          <a:spcPct val="100000"/>
                        </a:lnSpc>
                      </a:pPr>
                      <a:r>
                        <a:rPr lang="tr-TR" sz="2000" spc="-5" baseline="0" dirty="0">
                          <a:solidFill>
                            <a:schemeClr val="tx1"/>
                          </a:solidFill>
                          <a:latin typeface="Calibri"/>
                          <a:ea typeface="+mn-ea"/>
                          <a:cs typeface="Calibri"/>
                        </a:rPr>
                        <a:t>3- </a:t>
                      </a:r>
                      <a:r>
                        <a:rPr lang="tr-TR" sz="2000" spc="-5" baseline="0" dirty="0" smtClean="0">
                          <a:solidFill>
                            <a:schemeClr val="tx1"/>
                          </a:solidFill>
                          <a:latin typeface="Calibri"/>
                          <a:ea typeface="+mn-ea"/>
                          <a:cs typeface="Calibri"/>
                        </a:rPr>
                        <a:t>Eğitim </a:t>
                      </a:r>
                      <a:r>
                        <a:rPr lang="tr-TR" sz="2000" spc="-5" baseline="0" dirty="0">
                          <a:solidFill>
                            <a:schemeClr val="tx1"/>
                          </a:solidFill>
                          <a:latin typeface="Calibri"/>
                          <a:ea typeface="+mn-ea"/>
                          <a:cs typeface="Calibri"/>
                        </a:rPr>
                        <a:t>merkezinde eğitmenlik yapan uzmanlaşmanın </a:t>
                      </a:r>
                      <a:r>
                        <a:rPr lang="tr-TR" sz="2000" spc="-5" baseline="0" dirty="0" smtClean="0">
                          <a:solidFill>
                            <a:schemeClr val="tx1"/>
                          </a:solidFill>
                          <a:latin typeface="Calibri"/>
                          <a:ea typeface="+mn-ea"/>
                          <a:cs typeface="Calibri"/>
                        </a:rPr>
                        <a:t>branşlaşmanın</a:t>
                      </a:r>
                      <a:endParaRPr lang="tr-TR" sz="2000" spc="-5" baseline="0" dirty="0">
                        <a:solidFill>
                          <a:schemeClr val="tx1"/>
                        </a:solidFill>
                        <a:latin typeface="Calibri"/>
                        <a:ea typeface="+mn-ea"/>
                        <a:cs typeface="Calibri"/>
                      </a:endParaRPr>
                    </a:p>
                    <a:p>
                      <a:pPr marL="127000">
                        <a:lnSpc>
                          <a:spcPct val="100000"/>
                        </a:lnSpc>
                      </a:pPr>
                      <a:r>
                        <a:rPr lang="tr-TR" sz="2000" spc="-5" baseline="0" dirty="0">
                          <a:solidFill>
                            <a:schemeClr val="tx1"/>
                          </a:solidFill>
                          <a:latin typeface="Calibri"/>
                          <a:ea typeface="+mn-ea"/>
                          <a:cs typeface="Calibri"/>
                        </a:rPr>
                        <a:t> sağlanması istenmektedir</a:t>
                      </a:r>
                      <a:r>
                        <a:rPr lang="tr-TR" sz="2000" spc="-5" baseline="0" dirty="0" smtClean="0">
                          <a:solidFill>
                            <a:schemeClr val="tx1"/>
                          </a:solidFill>
                          <a:latin typeface="Calibri"/>
                          <a:ea typeface="+mn-ea"/>
                          <a:cs typeface="Calibri"/>
                        </a:rPr>
                        <a:t>.</a:t>
                      </a:r>
                    </a:p>
                    <a:p>
                      <a:pPr marL="127000">
                        <a:lnSpc>
                          <a:spcPct val="100000"/>
                        </a:lnSpc>
                      </a:pPr>
                      <a:endParaRPr lang="tr-TR" sz="2000" spc="-5" baseline="0" dirty="0">
                        <a:solidFill>
                          <a:schemeClr val="tx1"/>
                        </a:solidFill>
                        <a:latin typeface="Calibri"/>
                        <a:ea typeface="+mn-ea"/>
                        <a:cs typeface="Calibri"/>
                      </a:endParaRPr>
                    </a:p>
                    <a:p>
                      <a:pPr marL="127000">
                        <a:lnSpc>
                          <a:spcPct val="100000"/>
                        </a:lnSpc>
                      </a:pPr>
                      <a:r>
                        <a:rPr lang="tr-TR" sz="2000" spc="-5" baseline="0" dirty="0">
                          <a:solidFill>
                            <a:schemeClr val="tx1"/>
                          </a:solidFill>
                          <a:latin typeface="Calibri"/>
                          <a:ea typeface="+mn-ea"/>
                          <a:cs typeface="Calibri"/>
                        </a:rPr>
                        <a:t>4- </a:t>
                      </a:r>
                      <a:r>
                        <a:rPr lang="tr-TR" sz="2000" spc="-5" baseline="0" dirty="0" smtClean="0">
                          <a:solidFill>
                            <a:schemeClr val="tx1"/>
                          </a:solidFill>
                          <a:latin typeface="Calibri"/>
                          <a:ea typeface="+mn-ea"/>
                          <a:cs typeface="Calibri"/>
                        </a:rPr>
                        <a:t>Eğitmenlerin </a:t>
                      </a:r>
                      <a:r>
                        <a:rPr lang="tr-TR" sz="2000" spc="-5" baseline="0" dirty="0">
                          <a:solidFill>
                            <a:schemeClr val="tx1"/>
                          </a:solidFill>
                          <a:latin typeface="Calibri"/>
                          <a:ea typeface="+mn-ea"/>
                          <a:cs typeface="Calibri"/>
                        </a:rPr>
                        <a:t>eğitici eğitim programlarına dahil edilmesi ve eğitmenlik için</a:t>
                      </a:r>
                    </a:p>
                    <a:p>
                      <a:pPr marL="127000">
                        <a:lnSpc>
                          <a:spcPct val="100000"/>
                        </a:lnSpc>
                      </a:pPr>
                      <a:r>
                        <a:rPr lang="tr-TR" sz="2000" spc="-5" baseline="0" dirty="0">
                          <a:solidFill>
                            <a:schemeClr val="tx1"/>
                          </a:solidFill>
                          <a:latin typeface="Calibri"/>
                          <a:ea typeface="+mn-ea"/>
                          <a:cs typeface="Calibri"/>
                        </a:rPr>
                        <a:t> gerekli kurslara katılım sağlanması istenmektedir</a:t>
                      </a:r>
                      <a:r>
                        <a:rPr lang="tr-TR" sz="2000" spc="-5" baseline="0" dirty="0" smtClean="0">
                          <a:solidFill>
                            <a:schemeClr val="tx1"/>
                          </a:solidFill>
                          <a:latin typeface="Calibri"/>
                          <a:ea typeface="+mn-ea"/>
                          <a:cs typeface="Calibri"/>
                        </a:rPr>
                        <a:t>.</a:t>
                      </a:r>
                      <a:endParaRPr lang="tr-TR" sz="2000" spc="-5" baseline="0" dirty="0">
                        <a:solidFill>
                          <a:schemeClr val="tx1"/>
                        </a:solidFill>
                        <a:latin typeface="Calibri"/>
                        <a:ea typeface="+mn-ea"/>
                        <a:cs typeface="Calibri"/>
                      </a:endParaRPr>
                    </a:p>
                    <a:p>
                      <a:pPr marL="127000">
                        <a:lnSpc>
                          <a:spcPct val="100000"/>
                        </a:lnSpc>
                      </a:pPr>
                      <a:r>
                        <a:rPr lang="tr-TR" sz="2000" spc="-5" baseline="0" dirty="0">
                          <a:solidFill>
                            <a:schemeClr val="tx1"/>
                          </a:solidFill>
                          <a:latin typeface="Calibri"/>
                          <a:ea typeface="+mn-ea"/>
                          <a:cs typeface="Calibri"/>
                        </a:rPr>
                        <a:t>5- (</a:t>
                      </a:r>
                      <a:r>
                        <a:rPr lang="tr-TR" sz="2000" spc="-5" baseline="0" dirty="0" err="1">
                          <a:solidFill>
                            <a:schemeClr val="tx1"/>
                          </a:solidFill>
                          <a:latin typeface="Calibri"/>
                          <a:ea typeface="+mn-ea"/>
                          <a:cs typeface="Calibri"/>
                        </a:rPr>
                        <a:t>Hizmetiçi</a:t>
                      </a:r>
                      <a:r>
                        <a:rPr lang="tr-TR" sz="2000" spc="-5" baseline="0" dirty="0">
                          <a:solidFill>
                            <a:schemeClr val="tx1"/>
                          </a:solidFill>
                          <a:latin typeface="Calibri"/>
                          <a:ea typeface="+mn-ea"/>
                          <a:cs typeface="Calibri"/>
                        </a:rPr>
                        <a:t> eğitimlerin daha sıklıkla tekrarlanması istenmektedir.)</a:t>
                      </a:r>
                    </a:p>
                    <a:p>
                      <a:pPr marL="127000">
                        <a:lnSpc>
                          <a:spcPct val="100000"/>
                        </a:lnSpc>
                      </a:pPr>
                      <a:endParaRPr sz="1600" spc="-5" dirty="0">
                        <a:solidFill>
                          <a:schemeClr val="tx1"/>
                        </a:solidFill>
                        <a:latin typeface="Calibri"/>
                        <a:ea typeface="+mn-ea"/>
                        <a:cs typeface="Calibri"/>
                      </a:endParaRPr>
                    </a:p>
                  </a:txBody>
                  <a:tcPr marL="0" marR="0" marT="0" marB="0">
                    <a:lnT w="12192">
                      <a:solidFill>
                        <a:srgbClr val="000000"/>
                      </a:solidFill>
                      <a:prstDash val="solid"/>
                    </a:lnT>
                  </a:tcPr>
                </a:tc>
                <a:extLst>
                  <a:ext uri="{0D108BD9-81ED-4DB2-BD59-A6C34878D82A}">
                    <a16:rowId xmlns:a16="http://schemas.microsoft.com/office/drawing/2014/main" xmlns="" val="10000"/>
                  </a:ext>
                </a:extLst>
              </a:tr>
            </a:tbl>
          </a:graphicData>
        </a:graphic>
      </p:graphicFrame>
    </p:spTree>
    <p:extLst>
      <p:ext uri="{BB962C8B-B14F-4D97-AF65-F5344CB8AC3E}">
        <p14:creationId xmlns="" xmlns:p14="http://schemas.microsoft.com/office/powerpoint/2010/main" val="1773495123"/>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Metin kutusu 1"/>
          <p:cNvSpPr txBox="1"/>
          <p:nvPr/>
        </p:nvSpPr>
        <p:spPr>
          <a:xfrm>
            <a:off x="457176" y="175444"/>
            <a:ext cx="6929486" cy="10248960"/>
          </a:xfrm>
          <a:prstGeom prst="rect">
            <a:avLst/>
          </a:prstGeom>
          <a:noFill/>
        </p:spPr>
        <p:txBody>
          <a:bodyPr wrap="square" rtlCol="0">
            <a:spAutoFit/>
          </a:bodyPr>
          <a:lstStyle/>
          <a:p>
            <a:r>
              <a:rPr lang="tr-TR" sz="2400" b="1" dirty="0" smtClean="0"/>
              <a:t>Sonuçlar</a:t>
            </a:r>
            <a:r>
              <a:rPr lang="tr-TR" sz="2400" b="1" dirty="0"/>
              <a:t>:</a:t>
            </a:r>
            <a:endParaRPr lang="tr-TR" sz="2400" dirty="0"/>
          </a:p>
          <a:p>
            <a:r>
              <a:rPr lang="tr-TR" sz="2400" dirty="0"/>
              <a:t>Bu araştırma, İBİTEM eğitmenlerinin İtfaiye Eğitim Merkezi’nde yapılan </a:t>
            </a:r>
            <a:r>
              <a:rPr lang="tr-TR" sz="2400" dirty="0" err="1"/>
              <a:t>hizmetiçi</a:t>
            </a:r>
            <a:r>
              <a:rPr lang="tr-TR" sz="2400" dirty="0"/>
              <a:t> eğitim programlarına ilişkin görüşlerini ortaya koymak amacıyla yapılmıştır. </a:t>
            </a:r>
          </a:p>
          <a:p>
            <a:r>
              <a:rPr lang="tr-TR" sz="2400" dirty="0"/>
              <a:t>Araştırma </a:t>
            </a:r>
            <a:r>
              <a:rPr lang="tr-TR" sz="2400" dirty="0" err="1"/>
              <a:t>İBİTEM’de</a:t>
            </a:r>
            <a:r>
              <a:rPr lang="tr-TR" sz="2400" dirty="0"/>
              <a:t> görev yapmakta olan 43 eğitmeni kapsamaktadır. </a:t>
            </a:r>
            <a:endParaRPr lang="tr-TR" sz="2400" dirty="0" smtClean="0"/>
          </a:p>
          <a:p>
            <a:endParaRPr lang="tr-TR" sz="2400" dirty="0"/>
          </a:p>
          <a:p>
            <a:r>
              <a:rPr lang="tr-TR" sz="2400" dirty="0"/>
              <a:t>Araştırmada toplam 40 eğitmene ulaşılmış olup, eğitmenlerin ‘’</a:t>
            </a:r>
            <a:r>
              <a:rPr lang="tr-TR" sz="2400" dirty="0" err="1"/>
              <a:t>Hizmetiçi</a:t>
            </a:r>
            <a:r>
              <a:rPr lang="tr-TR" sz="2400" dirty="0"/>
              <a:t> Eğitim Programlarına İlişkin Görüşleri’’ Anketi kullanılmıştır. </a:t>
            </a:r>
            <a:endParaRPr lang="tr-TR" sz="2400" dirty="0" smtClean="0"/>
          </a:p>
          <a:p>
            <a:endParaRPr lang="tr-TR" sz="2400" dirty="0"/>
          </a:p>
          <a:p>
            <a:r>
              <a:rPr lang="tr-TR" sz="2400" dirty="0"/>
              <a:t>Anket; 6 adet </a:t>
            </a:r>
            <a:r>
              <a:rPr lang="tr-TR" sz="2400" dirty="0" err="1"/>
              <a:t>demoğrafik</a:t>
            </a:r>
            <a:r>
              <a:rPr lang="tr-TR" sz="2400" dirty="0"/>
              <a:t> bilgilere dönük ve 20 adet de eğitim ile ilgili çoktan seçmeli sorulardan oluşmaktadır. Araştırmada öncelikle eğitmenlerin kişisel bilgileri ve daha sonra da görüşleri ele alınmıştır</a:t>
            </a:r>
            <a:r>
              <a:rPr lang="tr-TR" sz="2400" dirty="0" smtClean="0"/>
              <a:t>.</a:t>
            </a:r>
          </a:p>
          <a:p>
            <a:endParaRPr lang="tr-TR" sz="2400" dirty="0"/>
          </a:p>
          <a:p>
            <a:pPr marL="457200" indent="-457200">
              <a:buAutoNum type="arabicPeriod"/>
            </a:pPr>
            <a:r>
              <a:rPr lang="tr-TR" sz="2400" dirty="0" smtClean="0"/>
              <a:t>Araştırmaya </a:t>
            </a:r>
            <a:r>
              <a:rPr lang="tr-TR" sz="2400" dirty="0"/>
              <a:t>katılan 40 eğitmene ilişkin cinsiyet, yaş ve medeni durum değişkenlerine ilişkin bilgiler </a:t>
            </a:r>
            <a:r>
              <a:rPr lang="tr-TR" sz="2400" dirty="0" smtClean="0"/>
              <a:t> </a:t>
            </a:r>
            <a:r>
              <a:rPr lang="tr-TR" sz="2400" dirty="0"/>
              <a:t>Dairesel Grafiklerde verilmiştir</a:t>
            </a:r>
            <a:r>
              <a:rPr lang="tr-TR" sz="2400" dirty="0" smtClean="0"/>
              <a:t>.</a:t>
            </a:r>
          </a:p>
          <a:p>
            <a:pPr marL="457200" indent="-457200">
              <a:buAutoNum type="arabicPeriod"/>
            </a:pPr>
            <a:endParaRPr lang="tr-TR" sz="2400" dirty="0"/>
          </a:p>
          <a:p>
            <a:r>
              <a:rPr lang="tr-TR" sz="2400" dirty="0" smtClean="0"/>
              <a:t>Dairesel </a:t>
            </a:r>
            <a:r>
              <a:rPr lang="tr-TR" sz="2400" dirty="0"/>
              <a:t>Grafikler ayrıntılı biçimde incelendiğinde cinsiyet değişkeni bakımından katılımcılardan 39 kişinin (%97,50) erkek, 1 kişinin (%2,50) kadın eğitmenlerden oluştuğu görülmektedir.</a:t>
            </a:r>
          </a:p>
          <a:p>
            <a:r>
              <a:rPr lang="tr-TR" sz="2000" dirty="0"/>
              <a:t> </a:t>
            </a:r>
          </a:p>
          <a:p>
            <a:r>
              <a:rPr lang="tr-TR" sz="2000" dirty="0"/>
              <a:t> </a:t>
            </a:r>
          </a:p>
          <a:p>
            <a:r>
              <a:rPr lang="tr-TR" sz="2000" dirty="0"/>
              <a:t> </a:t>
            </a:r>
          </a:p>
        </p:txBody>
      </p:sp>
    </p:spTree>
    <p:extLst>
      <p:ext uri="{BB962C8B-B14F-4D97-AF65-F5344CB8AC3E}">
        <p14:creationId xmlns="" xmlns:p14="http://schemas.microsoft.com/office/powerpoint/2010/main" val="660352129"/>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Dikdörtgen 2"/>
          <p:cNvSpPr/>
          <p:nvPr/>
        </p:nvSpPr>
        <p:spPr>
          <a:xfrm>
            <a:off x="314300" y="457168"/>
            <a:ext cx="7072362" cy="8094524"/>
          </a:xfrm>
          <a:prstGeom prst="rect">
            <a:avLst/>
          </a:prstGeom>
        </p:spPr>
        <p:txBody>
          <a:bodyPr wrap="square">
            <a:spAutoFit/>
          </a:bodyPr>
          <a:lstStyle/>
          <a:p>
            <a:r>
              <a:rPr lang="tr-TR" sz="2000" dirty="0"/>
              <a:t>.Eğitmenlerin medeni durumlarına bakıldığında ise 35 kişinin (87,50) evli, 5 kişinin (%12,50) bekar olduğu bilgisine ulaşılmıştır.</a:t>
            </a:r>
          </a:p>
          <a:p>
            <a:r>
              <a:rPr lang="tr-TR" sz="2000" dirty="0"/>
              <a:t>2. Araştırmaya katılan 40 eğitmene ilişkin; eğitim düzeyi, itfaiye teşkilatındaki hizmet süresi ve </a:t>
            </a:r>
            <a:r>
              <a:rPr lang="tr-TR" sz="2000" dirty="0" err="1"/>
              <a:t>İBİTEM’deki</a:t>
            </a:r>
            <a:r>
              <a:rPr lang="tr-TR" sz="2000" dirty="0"/>
              <a:t> hizmet süresi 4, 5 ve 6 </a:t>
            </a:r>
            <a:r>
              <a:rPr lang="tr-TR" sz="2000" dirty="0" err="1"/>
              <a:t>nolu</a:t>
            </a:r>
            <a:r>
              <a:rPr lang="tr-TR" sz="2000" dirty="0"/>
              <a:t> Dairesel Grafiklerde verilmiştir</a:t>
            </a:r>
            <a:r>
              <a:rPr lang="tr-TR" sz="2000" dirty="0" smtClean="0"/>
              <a:t>.</a:t>
            </a:r>
          </a:p>
          <a:p>
            <a:endParaRPr lang="tr-TR" sz="2000" dirty="0"/>
          </a:p>
          <a:p>
            <a:r>
              <a:rPr lang="tr-TR" sz="2000" dirty="0"/>
              <a:t>Eğitmenlerden 0 kişinin (%0,00) lise ve dengi okul, 7 kişinin (%17,50) </a:t>
            </a:r>
            <a:r>
              <a:rPr lang="tr-TR" sz="2000" dirty="0" err="1"/>
              <a:t>önlisans</a:t>
            </a:r>
            <a:r>
              <a:rPr lang="tr-TR" sz="2000" dirty="0"/>
              <a:t>, 16 kişinin (%40,00) lisans ve 17 kişinin de (%42,00) yüksek lisans veya üzeri mezuniyete sahip oldukları görülmektedir</a:t>
            </a:r>
            <a:r>
              <a:rPr lang="tr-TR" sz="2000" dirty="0" smtClean="0"/>
              <a:t>.</a:t>
            </a:r>
          </a:p>
          <a:p>
            <a:endParaRPr lang="tr-TR" sz="2000" dirty="0"/>
          </a:p>
          <a:p>
            <a:r>
              <a:rPr lang="tr-TR" sz="2000" dirty="0"/>
              <a:t>. Eğitmenlerin itfaiye teşkilatındaki hizmet süreleri itibariyle; 5 kişinin (%12,50) 5 yıl veya daha az, 22 kişinin (%55,00) 6-10 yıl, 11 kişinin (%27,50) 11-20 yıl, 21 veya daha fazla çalışma süresine sahip personelin ise 2 kişinin (%5,00) olduğu görülmüştür. Eğitmenlerin en fazla yoğunlaştığı hizmet süresi 22 kişiyle (%55,00) 6-10 yıl arasında hizmet süresine sahip olan eğitmenler olduğu görülmektedir. </a:t>
            </a:r>
            <a:endParaRPr lang="tr-TR" sz="2000" dirty="0" smtClean="0"/>
          </a:p>
          <a:p>
            <a:endParaRPr lang="tr-TR" sz="2000" dirty="0"/>
          </a:p>
          <a:p>
            <a:r>
              <a:rPr lang="tr-TR" sz="2000" dirty="0"/>
              <a:t>. Eğitmenlerin </a:t>
            </a:r>
            <a:r>
              <a:rPr lang="tr-TR" sz="2000" dirty="0" err="1"/>
              <a:t>İBİTEM’deki</a:t>
            </a:r>
            <a:r>
              <a:rPr lang="tr-TR" sz="2000" dirty="0"/>
              <a:t> hizmet süresi itibariyle 7 kişinin (%17,50) 11 yıl ve üzeri, 33 kişinin (%82,50) ise 10 yıl ve daha az </a:t>
            </a:r>
            <a:r>
              <a:rPr lang="tr-TR" sz="2000" dirty="0" err="1"/>
              <a:t>İBİTEM’de</a:t>
            </a:r>
            <a:r>
              <a:rPr lang="tr-TR" sz="2000" dirty="0"/>
              <a:t> eğitmenlik yaptıkları görülmüştür</a:t>
            </a:r>
            <a:r>
              <a:rPr lang="tr-TR" sz="2000" dirty="0" smtClean="0"/>
              <a:t>.</a:t>
            </a:r>
          </a:p>
          <a:p>
            <a:endParaRPr lang="tr-TR" sz="2000" dirty="0"/>
          </a:p>
          <a:p>
            <a:r>
              <a:rPr lang="tr-TR" sz="2000" dirty="0"/>
              <a:t>Eğitmenlerin </a:t>
            </a:r>
            <a:r>
              <a:rPr lang="tr-TR" sz="2000" dirty="0" err="1"/>
              <a:t>İBİTEM’deki</a:t>
            </a:r>
            <a:r>
              <a:rPr lang="tr-TR" sz="2000" dirty="0"/>
              <a:t> hizmet sürelerinin yoğunlaştığı aralık  6-10 yılları (%42,50) arasında hizmet süresine sahip eğitmenler olduğu görülmektedir. </a:t>
            </a:r>
          </a:p>
        </p:txBody>
      </p:sp>
    </p:spTree>
    <p:extLst>
      <p:ext uri="{BB962C8B-B14F-4D97-AF65-F5344CB8AC3E}">
        <p14:creationId xmlns="" xmlns:p14="http://schemas.microsoft.com/office/powerpoint/2010/main" val="3219692602"/>
      </p:ext>
    </p:extLst>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Metin kutusu 1"/>
          <p:cNvSpPr txBox="1"/>
          <p:nvPr/>
        </p:nvSpPr>
        <p:spPr>
          <a:xfrm>
            <a:off x="314300" y="1100110"/>
            <a:ext cx="7458100" cy="6955750"/>
          </a:xfrm>
          <a:prstGeom prst="rect">
            <a:avLst/>
          </a:prstGeom>
          <a:noFill/>
        </p:spPr>
        <p:txBody>
          <a:bodyPr wrap="square" rtlCol="0">
            <a:spAutoFit/>
          </a:bodyPr>
          <a:lstStyle/>
          <a:p>
            <a:endParaRPr lang="tr-TR" sz="1100" dirty="0" smtClean="0"/>
          </a:p>
          <a:p>
            <a:pPr marL="342900" indent="-342900">
              <a:buAutoNum type="arabicPeriod" startAt="3"/>
            </a:pPr>
            <a:r>
              <a:rPr lang="tr-TR" sz="2400" dirty="0" err="1" smtClean="0"/>
              <a:t>Hizmetiçi</a:t>
            </a:r>
            <a:r>
              <a:rPr lang="tr-TR" sz="2400" dirty="0" smtClean="0"/>
              <a:t> </a:t>
            </a:r>
            <a:r>
              <a:rPr lang="tr-TR" sz="2400" dirty="0"/>
              <a:t>Eğitim etkinliğinin uygulanmasından sonra yapılan eğitimin değerlendirilmesi amacıyla, eğitime  katılanların görüşleri eğitmenlerce alınmaktadır. Bu sonuçlar daha başarılı eğitimlerin yapılmasını sağlamakta ve sonuçlar veri olarak kullanılmaktadır</a:t>
            </a:r>
            <a:r>
              <a:rPr lang="tr-TR" sz="2400" dirty="0" smtClean="0"/>
              <a:t>.</a:t>
            </a:r>
          </a:p>
          <a:p>
            <a:pPr marL="342900" indent="-342900">
              <a:buAutoNum type="arabicPeriod" startAt="3"/>
            </a:pPr>
            <a:endParaRPr lang="tr-TR" sz="2400" dirty="0"/>
          </a:p>
          <a:p>
            <a:r>
              <a:rPr lang="tr-TR" sz="2400" dirty="0"/>
              <a:t>4. </a:t>
            </a:r>
            <a:r>
              <a:rPr lang="tr-TR" sz="2400" dirty="0" err="1"/>
              <a:t>Hizmetiçi</a:t>
            </a:r>
            <a:r>
              <a:rPr lang="tr-TR" sz="2400" dirty="0"/>
              <a:t> eğitim etkinlik </a:t>
            </a:r>
            <a:r>
              <a:rPr lang="tr-TR" sz="2400" dirty="0" err="1"/>
              <a:t>proğramları</a:t>
            </a:r>
            <a:r>
              <a:rPr lang="tr-TR" sz="2400" dirty="0"/>
              <a:t> ihtiyacı karşılayacak düzeydedir</a:t>
            </a:r>
            <a:r>
              <a:rPr lang="tr-TR" sz="2400" dirty="0" smtClean="0"/>
              <a:t>.</a:t>
            </a:r>
          </a:p>
          <a:p>
            <a:r>
              <a:rPr lang="tr-TR" sz="2400" dirty="0" smtClean="0"/>
              <a:t> </a:t>
            </a:r>
            <a:endParaRPr lang="tr-TR" sz="2400" dirty="0"/>
          </a:p>
          <a:p>
            <a:r>
              <a:rPr lang="tr-TR" sz="2400" dirty="0"/>
              <a:t>5. </a:t>
            </a:r>
            <a:r>
              <a:rPr lang="tr-TR" sz="2400" dirty="0" err="1"/>
              <a:t>Hizmetiçi</a:t>
            </a:r>
            <a:r>
              <a:rPr lang="tr-TR" sz="2400" dirty="0"/>
              <a:t> etkinlik </a:t>
            </a:r>
            <a:r>
              <a:rPr lang="tr-TR" sz="2400" dirty="0" err="1"/>
              <a:t>proğramları</a:t>
            </a:r>
            <a:r>
              <a:rPr lang="tr-TR" sz="2400" dirty="0"/>
              <a:t> için ayrılan süreler yeterlidir</a:t>
            </a:r>
            <a:r>
              <a:rPr lang="tr-TR" sz="2400" dirty="0" smtClean="0"/>
              <a:t>.</a:t>
            </a:r>
          </a:p>
          <a:p>
            <a:endParaRPr lang="tr-TR" sz="2400" dirty="0"/>
          </a:p>
          <a:p>
            <a:r>
              <a:rPr lang="tr-TR" sz="2400" dirty="0"/>
              <a:t>6. </a:t>
            </a:r>
            <a:r>
              <a:rPr lang="tr-TR" sz="2400" dirty="0" err="1"/>
              <a:t>Hizmetiçi</a:t>
            </a:r>
            <a:r>
              <a:rPr lang="tr-TR" sz="2400" dirty="0"/>
              <a:t> eğitim etkinlik </a:t>
            </a:r>
            <a:r>
              <a:rPr lang="tr-TR" sz="2400" dirty="0" err="1"/>
              <a:t>proğramları</a:t>
            </a:r>
            <a:r>
              <a:rPr lang="tr-TR" sz="2400" dirty="0"/>
              <a:t> her türlü hava ve iklim koşullarında yapıldığına dair görüş bildirilmiştir</a:t>
            </a:r>
            <a:r>
              <a:rPr lang="tr-TR" sz="2400" dirty="0" smtClean="0"/>
              <a:t>.</a:t>
            </a:r>
          </a:p>
          <a:p>
            <a:endParaRPr lang="tr-TR" sz="2400" dirty="0"/>
          </a:p>
          <a:p>
            <a:r>
              <a:rPr lang="tr-TR" sz="2400" dirty="0"/>
              <a:t>7. Eğitmenler, yapılan eğitimlerin periyodik olarak her yıl tekrarlanmasının daha faydalı olduğunu </a:t>
            </a:r>
            <a:r>
              <a:rPr lang="tr-TR" sz="2400" dirty="0" smtClean="0"/>
              <a:t>düşünmektedirler</a:t>
            </a:r>
          </a:p>
          <a:p>
            <a:endParaRPr lang="tr-TR" sz="1600" dirty="0"/>
          </a:p>
          <a:p>
            <a:r>
              <a:rPr lang="tr-TR" sz="1100" dirty="0"/>
              <a:t> </a:t>
            </a:r>
          </a:p>
        </p:txBody>
      </p:sp>
    </p:spTree>
    <p:extLst>
      <p:ext uri="{BB962C8B-B14F-4D97-AF65-F5344CB8AC3E}">
        <p14:creationId xmlns="" xmlns:p14="http://schemas.microsoft.com/office/powerpoint/2010/main" val="4009112290"/>
      </p:ext>
    </p:extLst>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Dikdörtgen"/>
          <p:cNvSpPr/>
          <p:nvPr/>
        </p:nvSpPr>
        <p:spPr>
          <a:xfrm>
            <a:off x="742928" y="814358"/>
            <a:ext cx="6500858" cy="8125301"/>
          </a:xfrm>
          <a:prstGeom prst="rect">
            <a:avLst/>
          </a:prstGeom>
        </p:spPr>
        <p:txBody>
          <a:bodyPr wrap="square">
            <a:spAutoFit/>
          </a:bodyPr>
          <a:lstStyle/>
          <a:p>
            <a:r>
              <a:rPr lang="tr-TR" dirty="0" smtClean="0"/>
              <a:t>8. Eğitmenler yapılan eğitimlerde iş sağlığı ve güvenliğine dönük uygulamaların yeterince yapılmadığını belirtmektedirler. Eğitimlerde sağlık personelinin hazır bulundurulması ise büyük bir memnuniyet oluşturulmaktadır.</a:t>
            </a:r>
          </a:p>
          <a:p>
            <a:endParaRPr lang="tr-TR" dirty="0" smtClean="0"/>
          </a:p>
          <a:p>
            <a:r>
              <a:rPr lang="tr-TR" dirty="0" smtClean="0"/>
              <a:t>9. Eğitmenler yalnızca eğitimlerle ilgili görevlendirilmiş olup,</a:t>
            </a:r>
            <a:r>
              <a:rPr lang="tr-TR" dirty="0" err="1" smtClean="0"/>
              <a:t>itfai</a:t>
            </a:r>
            <a:r>
              <a:rPr lang="tr-TR" dirty="0" smtClean="0"/>
              <a:t> olaylara müdahalede gözlemcilik ve/veya  değerlendirme görevleri bulunmamaktadır. Bu nedenle yapılan eğitimlerin müdahalelere etkisini değerlendirememektedirler. Bunun için de eğitmenlerin zaman zaman müdahale birimlerinde görev yapmalarının faydalı olacağı belirtilmiştir. </a:t>
            </a:r>
          </a:p>
          <a:p>
            <a:endParaRPr lang="tr-TR" dirty="0" smtClean="0"/>
          </a:p>
          <a:p>
            <a:r>
              <a:rPr lang="tr-TR" dirty="0" smtClean="0"/>
              <a:t>10. </a:t>
            </a:r>
            <a:r>
              <a:rPr lang="tr-TR" dirty="0" err="1" smtClean="0"/>
              <a:t>İBİTEM’de</a:t>
            </a:r>
            <a:r>
              <a:rPr lang="tr-TR" dirty="0" smtClean="0"/>
              <a:t> yapılan eğitimler akademik bir sınıflandırmaya ve branşlaştırmaya tabi tutulmadıklarından dolayı eğitmenlerin %90.00 gibi büyük bir kısmı yapılan eğitimlerle ilgili branşlaştırma yapılmasını, alanlar belirlenerek uzlaşmanın sağlanması ve böylece daha kaliteli hizmet verilmesi gerektiği belirtilmiştir. </a:t>
            </a:r>
          </a:p>
          <a:p>
            <a:endParaRPr lang="tr-TR" dirty="0" smtClean="0"/>
          </a:p>
          <a:p>
            <a:r>
              <a:rPr lang="tr-TR" dirty="0" smtClean="0"/>
              <a:t>11. Eğitmenlerin mesleki konularda kendilerini geliştirme konusunda bilimsel araştırma ve etkinliklere yeterince katılamadıklarını belirtmiş olup, bunun için yurtiçinde ve özellikle yurtdışında yapılan eğitim </a:t>
            </a:r>
            <a:r>
              <a:rPr lang="tr-TR" dirty="0" err="1" smtClean="0"/>
              <a:t>faliyetlerine</a:t>
            </a:r>
            <a:r>
              <a:rPr lang="tr-TR" dirty="0" smtClean="0"/>
              <a:t> katılmanın gerekliliğini belirtmişlerdir.</a:t>
            </a:r>
          </a:p>
          <a:p>
            <a:endParaRPr lang="tr-TR" dirty="0" smtClean="0"/>
          </a:p>
          <a:p>
            <a:r>
              <a:rPr lang="tr-TR" dirty="0" smtClean="0"/>
              <a:t>12. Eğitmenlerin görüşüne göre itfaiye okullarından mezun olan personelin mesleki başarı olanları daha yüksektir. Dolayısıyla itfaiye teşkilatının daha başarılı olabilmesi için itfaiye okullarının arttırılması ve personel alımlarının buna göre düzenlenmesi belirtilmektedir.</a:t>
            </a:r>
            <a:endParaRPr lang="tr-TR" dirty="0"/>
          </a:p>
        </p:txBody>
      </p:sp>
    </p:spTree>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Başlık 1"/>
          <p:cNvSpPr>
            <a:spLocks noGrp="1"/>
          </p:cNvSpPr>
          <p:nvPr>
            <p:ph type="ctrTitle"/>
          </p:nvPr>
        </p:nvSpPr>
        <p:spPr>
          <a:xfrm>
            <a:off x="582930" y="3118104"/>
            <a:ext cx="6606540" cy="1231106"/>
          </a:xfrm>
        </p:spPr>
        <p:txBody>
          <a:bodyPr/>
          <a:lstStyle/>
          <a:p>
            <a:r>
              <a:rPr lang="tr-TR" sz="8000" dirty="0" smtClean="0"/>
              <a:t>TEŞEKKÜRLER</a:t>
            </a:r>
            <a:endParaRPr lang="tr-TR" sz="8000" dirty="0"/>
          </a:p>
        </p:txBody>
      </p:sp>
    </p:spTree>
    <p:extLst>
      <p:ext uri="{BB962C8B-B14F-4D97-AF65-F5344CB8AC3E}">
        <p14:creationId xmlns="" xmlns:p14="http://schemas.microsoft.com/office/powerpoint/2010/main" val="1547929279"/>
      </p:ext>
    </p:extLst>
  </p:cSld>
  <p:clrMapOvr>
    <a:masterClrMapping/>
  </p:clrMapOvr>
  <p:timing>
    <p:tnLst>
      <p:par>
        <p:cTn id="1" dur="indefinite" restart="never" nodeType="tmRoot"/>
      </p:par>
    </p:tn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is Teması">
  <a:themeElements>
    <a:clrScheme name="Ofis">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is">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is">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
  <TotalTime>154</TotalTime>
  <Words>2555</Words>
  <Application>Microsoft Office PowerPoint</Application>
  <PresentationFormat>Özel</PresentationFormat>
  <Paragraphs>1010</Paragraphs>
  <Slides>22</Slides>
  <Notes>3</Notes>
  <HiddenSlides>0</HiddenSlides>
  <MMClips>0</MMClips>
  <ScaleCrop>false</ScaleCrop>
  <HeadingPairs>
    <vt:vector size="4" baseType="variant">
      <vt:variant>
        <vt:lpstr>Tema</vt:lpstr>
      </vt:variant>
      <vt:variant>
        <vt:i4>1</vt:i4>
      </vt:variant>
      <vt:variant>
        <vt:lpstr>Slayt Başlıkları</vt:lpstr>
      </vt:variant>
      <vt:variant>
        <vt:i4>22</vt:i4>
      </vt:variant>
    </vt:vector>
  </HeadingPairs>
  <TitlesOfParts>
    <vt:vector size="23" baseType="lpstr">
      <vt:lpstr>Office Theme</vt:lpstr>
      <vt:lpstr>Slayt 1</vt:lpstr>
      <vt:lpstr>Slayt 2</vt:lpstr>
      <vt:lpstr>Slayt 3</vt:lpstr>
      <vt:lpstr>Slayt 4</vt:lpstr>
      <vt:lpstr>Slayt 5</vt:lpstr>
      <vt:lpstr>Slayt 6</vt:lpstr>
      <vt:lpstr>Slayt 7</vt:lpstr>
      <vt:lpstr>Slayt 8</vt:lpstr>
      <vt:lpstr>Slayt 9</vt:lpstr>
      <vt:lpstr>Slayt 10</vt:lpstr>
      <vt:lpstr>Slayt 11</vt:lpstr>
      <vt:lpstr>Slayt 12</vt:lpstr>
      <vt:lpstr>Slayt 13</vt:lpstr>
      <vt:lpstr>Slayt 14</vt:lpstr>
      <vt:lpstr>Slayt 15</vt:lpstr>
      <vt:lpstr>Slayt 16</vt:lpstr>
      <vt:lpstr>Slayt 17</vt:lpstr>
      <vt:lpstr>Slayt 18</vt:lpstr>
      <vt:lpstr>Slayt 19</vt:lpstr>
      <vt:lpstr>Slayt 20</vt:lpstr>
      <vt:lpstr>Slayt 21</vt:lpstr>
      <vt:lpstr>TEŞEKKÜRLER</vt:lpstr>
    </vt:vector>
  </TitlesOfParts>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Sunusu</dc:title>
  <dc:creator>SERAP ER</dc:creator>
  <cp:lastModifiedBy>mehmet kanat</cp:lastModifiedBy>
  <cp:revision>26</cp:revision>
  <dcterms:created xsi:type="dcterms:W3CDTF">2016-05-13T17:51:48Z</dcterms:created>
  <dcterms:modified xsi:type="dcterms:W3CDTF">2016-05-14T08:44:39Z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reated">
    <vt:filetime>2016-05-13T00:00:00Z</vt:filetime>
  </property>
  <property fmtid="{D5CDD505-2E9C-101B-9397-08002B2CF9AE}" pid="3" name="Creator">
    <vt:lpwstr>Microsoft® Excel® 2016</vt:lpwstr>
  </property>
  <property fmtid="{D5CDD505-2E9C-101B-9397-08002B2CF9AE}" pid="4" name="LastSaved">
    <vt:filetime>2016-05-13T00:00:00Z</vt:filetime>
  </property>
</Properties>
</file>