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448" r:id="rId1"/>
  </p:sldMasterIdLst>
  <p:notesMasterIdLst>
    <p:notesMasterId r:id="rId55"/>
  </p:notesMasterIdLst>
  <p:sldIdLst>
    <p:sldId id="256" r:id="rId2"/>
    <p:sldId id="308" r:id="rId3"/>
    <p:sldId id="273" r:id="rId4"/>
    <p:sldId id="274" r:id="rId5"/>
    <p:sldId id="275" r:id="rId6"/>
    <p:sldId id="257" r:id="rId7"/>
    <p:sldId id="262" r:id="rId8"/>
    <p:sldId id="258" r:id="rId9"/>
    <p:sldId id="276" r:id="rId10"/>
    <p:sldId id="277" r:id="rId11"/>
    <p:sldId id="309" r:id="rId12"/>
    <p:sldId id="278" r:id="rId13"/>
    <p:sldId id="259" r:id="rId14"/>
    <p:sldId id="260" r:id="rId15"/>
    <p:sldId id="265" r:id="rId16"/>
    <p:sldId id="266" r:id="rId17"/>
    <p:sldId id="267" r:id="rId18"/>
    <p:sldId id="268" r:id="rId19"/>
    <p:sldId id="269" r:id="rId20"/>
    <p:sldId id="270" r:id="rId21"/>
    <p:sldId id="272" r:id="rId22"/>
    <p:sldId id="261" r:id="rId23"/>
    <p:sldId id="264" r:id="rId24"/>
    <p:sldId id="312" r:id="rId25"/>
    <p:sldId id="279" r:id="rId26"/>
    <p:sldId id="311" r:id="rId27"/>
    <p:sldId id="281" r:id="rId28"/>
    <p:sldId id="288" r:id="rId29"/>
    <p:sldId id="289" r:id="rId30"/>
    <p:sldId id="280" r:id="rId31"/>
    <p:sldId id="290" r:id="rId32"/>
    <p:sldId id="283" r:id="rId33"/>
    <p:sldId id="286" r:id="rId34"/>
    <p:sldId id="284" r:id="rId35"/>
    <p:sldId id="285" r:id="rId36"/>
    <p:sldId id="287" r:id="rId37"/>
    <p:sldId id="291" r:id="rId38"/>
    <p:sldId id="292" r:id="rId39"/>
    <p:sldId id="293" r:id="rId40"/>
    <p:sldId id="294" r:id="rId41"/>
    <p:sldId id="295" r:id="rId42"/>
    <p:sldId id="296" r:id="rId43"/>
    <p:sldId id="297" r:id="rId44"/>
    <p:sldId id="298" r:id="rId45"/>
    <p:sldId id="299" r:id="rId46"/>
    <p:sldId id="300" r:id="rId47"/>
    <p:sldId id="302" r:id="rId48"/>
    <p:sldId id="303" r:id="rId49"/>
    <p:sldId id="304" r:id="rId50"/>
    <p:sldId id="305" r:id="rId51"/>
    <p:sldId id="307" r:id="rId52"/>
    <p:sldId id="263" r:id="rId53"/>
    <p:sldId id="310"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 O'Brien" initials="DO"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464"/>
    <p:restoredTop sz="92905"/>
  </p:normalViewPr>
  <p:slideViewPr>
    <p:cSldViewPr snapToGrid="0" snapToObjects="1">
      <p:cViewPr varScale="1">
        <p:scale>
          <a:sx n="69" d="100"/>
          <a:sy n="69" d="100"/>
        </p:scale>
        <p:origin x="312" y="78"/>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al__ma_Sayfas_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tr-TR"/>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Location</c:v>
                </c:pt>
              </c:strCache>
            </c:strRef>
          </c:tx>
          <c:dPt>
            <c:idx val="0"/>
            <c:bubble3D val="0"/>
            <c:spPr>
              <a:solidFill>
                <a:schemeClr val="accent1"/>
              </a:solidFill>
              <a:ln>
                <a:noFill/>
              </a:ln>
              <a:effectLst>
                <a:outerShdw blurRad="254000" sx="102000" sy="102000" algn="ctr" rotWithShape="0">
                  <a:prstClr val="black">
                    <a:alpha val="20000"/>
                  </a:prstClr>
                </a:outerShdw>
              </a:effectLst>
              <a:sp3d/>
            </c:spPr>
          </c:dPt>
          <c:dPt>
            <c:idx val="1"/>
            <c:bubble3D val="0"/>
            <c:spPr>
              <a:solidFill>
                <a:schemeClr val="accent2"/>
              </a:solidFill>
              <a:ln>
                <a:noFill/>
              </a:ln>
              <a:effectLst>
                <a:outerShdw blurRad="254000" sx="102000" sy="102000" algn="ctr" rotWithShape="0">
                  <a:prstClr val="black">
                    <a:alpha val="20000"/>
                  </a:prstClr>
                </a:outerShdw>
              </a:effectLst>
              <a:sp3d/>
            </c:spPr>
          </c:dPt>
          <c:dPt>
            <c:idx val="2"/>
            <c:bubble3D val="0"/>
            <c:spPr>
              <a:solidFill>
                <a:schemeClr val="accent3"/>
              </a:solidFill>
              <a:ln>
                <a:noFill/>
              </a:ln>
              <a:effectLst>
                <a:outerShdw blurRad="254000" sx="102000" sy="102000" algn="ctr" rotWithShape="0">
                  <a:prstClr val="black">
                    <a:alpha val="20000"/>
                  </a:prstClr>
                </a:outerShdw>
              </a:effectLst>
              <a:sp3d/>
            </c:spPr>
          </c:dPt>
          <c:dPt>
            <c:idx val="3"/>
            <c:bubble3D val="0"/>
            <c:spPr>
              <a:solidFill>
                <a:schemeClr val="accent4"/>
              </a:solidFill>
              <a:ln>
                <a:noFill/>
              </a:ln>
              <a:effectLst>
                <a:outerShdw blurRad="254000" sx="102000" sy="102000" algn="ctr" rotWithShape="0">
                  <a:prstClr val="black">
                    <a:alpha val="20000"/>
                  </a:prstClr>
                </a:outerShdw>
              </a:effectLst>
              <a:sp3d/>
            </c:spPr>
          </c:dPt>
          <c:dPt>
            <c:idx val="4"/>
            <c:bubble3D val="0"/>
            <c:spPr>
              <a:solidFill>
                <a:schemeClr val="accent5"/>
              </a:solidFill>
              <a:ln>
                <a:noFill/>
              </a:ln>
              <a:effectLst>
                <a:outerShdw blurRad="254000" sx="102000" sy="102000" algn="ctr" rotWithShape="0">
                  <a:prstClr val="black">
                    <a:alpha val="20000"/>
                  </a:prstClr>
                </a:outerShdw>
              </a:effectLst>
              <a:sp3d/>
            </c:spPr>
          </c:dPt>
          <c:dPt>
            <c:idx val="5"/>
            <c:bubble3D val="0"/>
            <c:spPr>
              <a:solidFill>
                <a:schemeClr val="accent6"/>
              </a:solidFill>
              <a:ln>
                <a:noFill/>
              </a:ln>
              <a:effectLst>
                <a:outerShdw blurRad="254000" sx="102000" sy="102000" algn="ctr" rotWithShape="0">
                  <a:prstClr val="black">
                    <a:alpha val="20000"/>
                  </a:prstClr>
                </a:outerShdw>
              </a:effectLst>
              <a:sp3d/>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tr-T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Sheet1!$A$2:$A$7</c:f>
              <c:strCache>
                <c:ptCount val="6"/>
                <c:pt idx="0">
                  <c:v>Commerce</c:v>
                </c:pt>
                <c:pt idx="1">
                  <c:v>Education</c:v>
                </c:pt>
                <c:pt idx="2">
                  <c:v>Government</c:v>
                </c:pt>
                <c:pt idx="3">
                  <c:v>Residence</c:v>
                </c:pt>
                <c:pt idx="4">
                  <c:v>House of Worship</c:v>
                </c:pt>
                <c:pt idx="5">
                  <c:v>Healthcare Facility</c:v>
                </c:pt>
              </c:strCache>
            </c:strRef>
          </c:cat>
          <c:val>
            <c:numRef>
              <c:f>Sheet1!$B$2:$B$7</c:f>
              <c:numCache>
                <c:formatCode>General</c:formatCode>
                <c:ptCount val="6"/>
                <c:pt idx="0">
                  <c:v>45.6</c:v>
                </c:pt>
                <c:pt idx="1">
                  <c:v>24.4</c:v>
                </c:pt>
                <c:pt idx="2">
                  <c:v>10</c:v>
                </c:pt>
                <c:pt idx="3">
                  <c:v>4.4000000000000004</c:v>
                </c:pt>
                <c:pt idx="4">
                  <c:v>3.8</c:v>
                </c:pt>
                <c:pt idx="5">
                  <c:v>2.5</c:v>
                </c:pt>
              </c:numCache>
            </c:numRef>
          </c:val>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tr-TR"/>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tr-T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6-05-05T23:34:21.789" idx="1">
    <p:pos x="10" y="10"/>
    <p:text>All victims transported alive survived</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922C7A-E078-4447-B78F-21C302D4E16C}" type="datetimeFigureOut">
              <a:rPr lang="en-US" smtClean="0"/>
              <a:t>3/25/2017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AA29F5-9D13-C448-97C2-1477A642A9D0}" type="slidenum">
              <a:rPr lang="en-US" smtClean="0"/>
              <a:t>‹#›</a:t>
            </a:fld>
            <a:endParaRPr lang="en-US"/>
          </a:p>
        </p:txBody>
      </p:sp>
    </p:spTree>
    <p:extLst>
      <p:ext uri="{BB962C8B-B14F-4D97-AF65-F5344CB8AC3E}">
        <p14:creationId xmlns:p14="http://schemas.microsoft.com/office/powerpoint/2010/main" val="2038164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Resolutions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majority of the 160 incidents (90 [56.3%]) ended on the shooter’s initiative— sometimes when the shooter committed suicide or stopped shooting, and other times when the shooter fled the scene. </a:t>
            </a:r>
          </a:p>
          <a:p>
            <a:r>
              <a:rPr lang="en-US" sz="1200" b="0" i="0" u="none" strike="noStrike" kern="1200" baseline="0" dirty="0" smtClean="0">
                <a:solidFill>
                  <a:schemeClr val="tx1"/>
                </a:solidFill>
                <a:latin typeface="+mn-lt"/>
                <a:ea typeface="+mn-ea"/>
                <a:cs typeface="+mn-cs"/>
              </a:rPr>
              <a:t>There were at least 25 incidents where the shooter fled the scene before police arrived. In 4 additional incidents, at least 5 shooters fled the scene and were still at large at the time the study results were released. </a:t>
            </a:r>
          </a:p>
          <a:p>
            <a:r>
              <a:rPr lang="en-US" sz="1200" b="0" i="0" u="none" strike="noStrike" kern="1200" baseline="0" dirty="0" smtClean="0">
                <a:solidFill>
                  <a:schemeClr val="tx1"/>
                </a:solidFill>
                <a:latin typeface="+mn-lt"/>
                <a:ea typeface="+mn-ea"/>
                <a:cs typeface="+mn-cs"/>
              </a:rPr>
              <a:t>In other incidents, it was a combination of actions by citizens and/or law enforcement that ended the shootings. In at least 65 (40.6%) of the 160 incidents, citizen engagement or the shooter committing suicide ended the shooting at the scene before law enforcement arrived. Of those: </a:t>
            </a:r>
          </a:p>
          <a:p>
            <a:r>
              <a:rPr lang="en-US" sz="1200" b="0" i="0" u="none" strike="noStrike" kern="1200" baseline="0" dirty="0" smtClean="0">
                <a:solidFill>
                  <a:schemeClr val="tx1"/>
                </a:solidFill>
                <a:latin typeface="+mn-lt"/>
                <a:ea typeface="+mn-ea"/>
                <a:cs typeface="+mn-cs"/>
              </a:rPr>
              <a:t>In 37 incidents (23.1%), the shooter committed suicide at the scene before police arrived. </a:t>
            </a:r>
          </a:p>
          <a:p>
            <a:r>
              <a:rPr lang="en-US" sz="1200" b="0" i="0" u="none" strike="noStrike" kern="1200" baseline="0" dirty="0" smtClean="0">
                <a:solidFill>
                  <a:schemeClr val="tx1"/>
                </a:solidFill>
                <a:latin typeface="+mn-lt"/>
                <a:ea typeface="+mn-ea"/>
                <a:cs typeface="+mn-cs"/>
              </a:rPr>
              <a:t>In 21 incidents (13.1%), the situation ended after unarmed citizens safely and successfully restrained the shooter. In 2 of those incidents,24 3 off-duty law enforcement officers were present and assisted. Of note, 11 of the incidents involved unarmed principals, teachers, other school staff and students who confronted shooters to end the threat (9 of those shooters were students).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5 incidents (3.1%), the shooting ended after armed individuals who were not law enforcement personnel exchanged gunfire with the shooters. In these incidents, 3 shooters were killed, 1 was wounded, and 1 committed suicide. The individuals involved in these shootings included a citizen with a valid firearms permit and armed security guards at a church, an airline counter, a federally managed museum, and a school board meeting.25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2 incidents (1.3%), 2 armed, off-duty police officers engaged the shooters, resulting in the death of the shooters. In 1 of those incidents, the off-duty officer assisted a responding officer to end the threat.26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Even when law enforcement arrived quickly, many times the shooter still chose to end his life. In 17 (10.6%) of the 160 incidents, the shooter committed suicide at the scene after law enforcement arrived but before officers could act. </a:t>
            </a:r>
          </a:p>
          <a:p>
            <a:r>
              <a:rPr lang="en-US" sz="1200" b="0" i="0" u="none" strike="noStrike" kern="1200" baseline="0" dirty="0" smtClean="0">
                <a:solidFill>
                  <a:schemeClr val="tx1"/>
                </a:solidFill>
                <a:latin typeface="+mn-lt"/>
                <a:ea typeface="+mn-ea"/>
                <a:cs typeface="+mn-cs"/>
              </a:rPr>
              <a:t>In 45 (28.1%) of the 160 incidents, law enforcement and the shooter exchanged gunfire. Of those 45 incidents, the shooter was killed at the scene in 21, killed at another location in 4, wounded in 9, committed suicide in 9, and surrendered in 2. </a:t>
            </a:r>
            <a:endParaRPr lang="en-US" dirty="0"/>
          </a:p>
        </p:txBody>
      </p:sp>
      <p:sp>
        <p:nvSpPr>
          <p:cNvPr id="4" name="Slide Number Placeholder 3"/>
          <p:cNvSpPr>
            <a:spLocks noGrp="1"/>
          </p:cNvSpPr>
          <p:nvPr>
            <p:ph type="sldNum" sz="quarter" idx="10"/>
          </p:nvPr>
        </p:nvSpPr>
        <p:spPr/>
        <p:txBody>
          <a:bodyPr/>
          <a:lstStyle/>
          <a:p>
            <a:fld id="{9FAA29F5-9D13-C448-97C2-1477A642A9D0}" type="slidenum">
              <a:rPr lang="en-US" smtClean="0"/>
              <a:t>16</a:t>
            </a:fld>
            <a:endParaRPr lang="en-US"/>
          </a:p>
        </p:txBody>
      </p:sp>
    </p:spTree>
    <p:extLst>
      <p:ext uri="{BB962C8B-B14F-4D97-AF65-F5344CB8AC3E}">
        <p14:creationId xmlns:p14="http://schemas.microsoft.com/office/powerpoint/2010/main" val="268220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AA29F5-9D13-C448-97C2-1477A642A9D0}" type="slidenum">
              <a:rPr lang="en-US" smtClean="0"/>
              <a:t>18</a:t>
            </a:fld>
            <a:endParaRPr lang="en-US"/>
          </a:p>
        </p:txBody>
      </p:sp>
    </p:spTree>
    <p:extLst>
      <p:ext uri="{BB962C8B-B14F-4D97-AF65-F5344CB8AC3E}">
        <p14:creationId xmlns:p14="http://schemas.microsoft.com/office/powerpoint/2010/main" val="1909910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No law enforcement officers were killed or wounded in school incidents, and no officers were killed in incidents at IHEs. One officer was wounded in 1 incident at an IHE, however, it occurred at a medical facility on the campus and not in a campus residence or classroom. </a:t>
            </a:r>
            <a:endParaRPr lang="en-US" dirty="0"/>
          </a:p>
        </p:txBody>
      </p:sp>
      <p:sp>
        <p:nvSpPr>
          <p:cNvPr id="4" name="Slide Number Placeholder 3"/>
          <p:cNvSpPr>
            <a:spLocks noGrp="1"/>
          </p:cNvSpPr>
          <p:nvPr>
            <p:ph type="sldNum" sz="quarter" idx="10"/>
          </p:nvPr>
        </p:nvSpPr>
        <p:spPr/>
        <p:txBody>
          <a:bodyPr/>
          <a:lstStyle/>
          <a:p>
            <a:fld id="{9FAA29F5-9D13-C448-97C2-1477A642A9D0}" type="slidenum">
              <a:rPr lang="en-US" smtClean="0"/>
              <a:t>21</a:t>
            </a:fld>
            <a:endParaRPr lang="en-US"/>
          </a:p>
        </p:txBody>
      </p:sp>
    </p:spTree>
    <p:extLst>
      <p:ext uri="{BB962C8B-B14F-4D97-AF65-F5344CB8AC3E}">
        <p14:creationId xmlns:p14="http://schemas.microsoft.com/office/powerpoint/2010/main" val="1341376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AA29F5-9D13-C448-97C2-1477A642A9D0}" type="slidenum">
              <a:rPr lang="en-US" smtClean="0"/>
              <a:t>25</a:t>
            </a:fld>
            <a:endParaRPr lang="en-US"/>
          </a:p>
        </p:txBody>
      </p:sp>
    </p:spTree>
    <p:extLst>
      <p:ext uri="{BB962C8B-B14F-4D97-AF65-F5344CB8AC3E}">
        <p14:creationId xmlns:p14="http://schemas.microsoft.com/office/powerpoint/2010/main" val="616874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AA29F5-9D13-C448-97C2-1477A642A9D0}" type="slidenum">
              <a:rPr lang="en-US" smtClean="0"/>
              <a:t>26</a:t>
            </a:fld>
            <a:endParaRPr lang="en-US"/>
          </a:p>
        </p:txBody>
      </p:sp>
    </p:spTree>
    <p:extLst>
      <p:ext uri="{BB962C8B-B14F-4D97-AF65-F5344CB8AC3E}">
        <p14:creationId xmlns:p14="http://schemas.microsoft.com/office/powerpoint/2010/main" val="1865939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AA29F5-9D13-C448-97C2-1477A642A9D0}" type="slidenum">
              <a:rPr lang="en-US" smtClean="0"/>
              <a:t>27</a:t>
            </a:fld>
            <a:endParaRPr lang="en-US"/>
          </a:p>
        </p:txBody>
      </p:sp>
    </p:spTree>
    <p:extLst>
      <p:ext uri="{BB962C8B-B14F-4D97-AF65-F5344CB8AC3E}">
        <p14:creationId xmlns:p14="http://schemas.microsoft.com/office/powerpoint/2010/main" val="521381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1B6E8B-17C5-7A4F-9A14-113DB8817D2F}" type="datetimeFigureOut">
              <a:rPr lang="en-US" smtClean="0"/>
              <a:t>3/25/2017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0C37B5-A896-814F-8F10-A5DA66C46FF9}" type="slidenum">
              <a:rPr lang="en-US" smtClean="0"/>
              <a:t>‹#›</a:t>
            </a:fld>
            <a:endParaRPr lang="en-US"/>
          </a:p>
        </p:txBody>
      </p:sp>
    </p:spTree>
    <p:extLst>
      <p:ext uri="{BB962C8B-B14F-4D97-AF65-F5344CB8AC3E}">
        <p14:creationId xmlns:p14="http://schemas.microsoft.com/office/powerpoint/2010/main" val="206033701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1B6E8B-17C5-7A4F-9A14-113DB8817D2F}" type="datetimeFigureOut">
              <a:rPr lang="en-US" smtClean="0"/>
              <a:t>3/25/2017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0C37B5-A896-814F-8F10-A5DA66C46FF9}" type="slidenum">
              <a:rPr lang="en-US" smtClean="0"/>
              <a:t>‹#›</a:t>
            </a:fld>
            <a:endParaRPr lang="en-US"/>
          </a:p>
        </p:txBody>
      </p:sp>
    </p:spTree>
    <p:extLst>
      <p:ext uri="{BB962C8B-B14F-4D97-AF65-F5344CB8AC3E}">
        <p14:creationId xmlns:p14="http://schemas.microsoft.com/office/powerpoint/2010/main" val="299624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1B6E8B-17C5-7A4F-9A14-113DB8817D2F}" type="datetimeFigureOut">
              <a:rPr lang="en-US" smtClean="0"/>
              <a:t>3/25/2017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0C37B5-A896-814F-8F10-A5DA66C46FF9}" type="slidenum">
              <a:rPr lang="en-US" smtClean="0"/>
              <a:t>‹#›</a:t>
            </a:fld>
            <a:endParaRPr lang="en-US"/>
          </a:p>
        </p:txBody>
      </p:sp>
    </p:spTree>
    <p:extLst>
      <p:ext uri="{BB962C8B-B14F-4D97-AF65-F5344CB8AC3E}">
        <p14:creationId xmlns:p14="http://schemas.microsoft.com/office/powerpoint/2010/main" val="20798574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1B6E8B-17C5-7A4F-9A14-113DB8817D2F}" type="datetimeFigureOut">
              <a:rPr lang="en-US" smtClean="0"/>
              <a:t>3/25/2017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0C37B5-A896-814F-8F10-A5DA66C46FF9}"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72520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1B6E8B-17C5-7A4F-9A14-113DB8817D2F}" type="datetimeFigureOut">
              <a:rPr lang="en-US" smtClean="0"/>
              <a:t>3/25/2017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0C37B5-A896-814F-8F10-A5DA66C46FF9}" type="slidenum">
              <a:rPr lang="en-US" smtClean="0"/>
              <a:t>‹#›</a:t>
            </a:fld>
            <a:endParaRPr lang="en-US"/>
          </a:p>
        </p:txBody>
      </p:sp>
    </p:spTree>
    <p:extLst>
      <p:ext uri="{BB962C8B-B14F-4D97-AF65-F5344CB8AC3E}">
        <p14:creationId xmlns:p14="http://schemas.microsoft.com/office/powerpoint/2010/main" val="2724469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81B6E8B-17C5-7A4F-9A14-113DB8817D2F}" type="datetimeFigureOut">
              <a:rPr lang="en-US" smtClean="0"/>
              <a:t>3/25/2017</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0C37B5-A896-814F-8F10-A5DA66C46FF9}" type="slidenum">
              <a:rPr lang="en-US" smtClean="0"/>
              <a:t>‹#›</a:t>
            </a:fld>
            <a:endParaRPr lang="en-US"/>
          </a:p>
        </p:txBody>
      </p:sp>
    </p:spTree>
    <p:extLst>
      <p:ext uri="{BB962C8B-B14F-4D97-AF65-F5344CB8AC3E}">
        <p14:creationId xmlns:p14="http://schemas.microsoft.com/office/powerpoint/2010/main" val="5808708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81B6E8B-17C5-7A4F-9A14-113DB8817D2F}" type="datetimeFigureOut">
              <a:rPr lang="en-US" smtClean="0"/>
              <a:t>3/25/2017</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0C37B5-A896-814F-8F10-A5DA66C46FF9}" type="slidenum">
              <a:rPr lang="en-US" smtClean="0"/>
              <a:t>‹#›</a:t>
            </a:fld>
            <a:endParaRPr lang="en-US"/>
          </a:p>
        </p:txBody>
      </p:sp>
    </p:spTree>
    <p:extLst>
      <p:ext uri="{BB962C8B-B14F-4D97-AF65-F5344CB8AC3E}">
        <p14:creationId xmlns:p14="http://schemas.microsoft.com/office/powerpoint/2010/main" val="2364730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81B6E8B-17C5-7A4F-9A14-113DB8817D2F}" type="datetimeFigureOut">
              <a:rPr lang="en-US" smtClean="0"/>
              <a:t>3/25/2017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0C37B5-A896-814F-8F10-A5DA66C46FF9}" type="slidenum">
              <a:rPr lang="en-US" smtClean="0"/>
              <a:t>‹#›</a:t>
            </a:fld>
            <a:endParaRPr lang="en-US"/>
          </a:p>
        </p:txBody>
      </p:sp>
    </p:spTree>
    <p:extLst>
      <p:ext uri="{BB962C8B-B14F-4D97-AF65-F5344CB8AC3E}">
        <p14:creationId xmlns:p14="http://schemas.microsoft.com/office/powerpoint/2010/main" val="15570144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81B6E8B-17C5-7A4F-9A14-113DB8817D2F}" type="datetimeFigureOut">
              <a:rPr lang="en-US" smtClean="0"/>
              <a:t>3/25/2017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0C37B5-A896-814F-8F10-A5DA66C46FF9}" type="slidenum">
              <a:rPr lang="en-US" smtClean="0"/>
              <a:t>‹#›</a:t>
            </a:fld>
            <a:endParaRPr lang="en-US"/>
          </a:p>
        </p:txBody>
      </p:sp>
    </p:spTree>
    <p:extLst>
      <p:ext uri="{BB962C8B-B14F-4D97-AF65-F5344CB8AC3E}">
        <p14:creationId xmlns:p14="http://schemas.microsoft.com/office/powerpoint/2010/main" val="1653975402"/>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781B6E8B-17C5-7A4F-9A14-113DB8817D2F}" type="datetimeFigureOut">
              <a:rPr lang="en-US" smtClean="0"/>
              <a:t>3/25/2017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0C37B5-A896-814F-8F10-A5DA66C46FF9}" type="slidenum">
              <a:rPr lang="en-US" smtClean="0"/>
              <a:t>‹#›</a:t>
            </a:fld>
            <a:endParaRPr lang="en-US"/>
          </a:p>
        </p:txBody>
      </p:sp>
    </p:spTree>
    <p:extLst>
      <p:ext uri="{BB962C8B-B14F-4D97-AF65-F5344CB8AC3E}">
        <p14:creationId xmlns:p14="http://schemas.microsoft.com/office/powerpoint/2010/main" val="2057937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1B6E8B-17C5-7A4F-9A14-113DB8817D2F}" type="datetimeFigureOut">
              <a:rPr lang="en-US" smtClean="0"/>
              <a:t>3/25/2017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0C37B5-A896-814F-8F10-A5DA66C46FF9}" type="slidenum">
              <a:rPr lang="en-US" smtClean="0"/>
              <a:t>‹#›</a:t>
            </a:fld>
            <a:endParaRPr lang="en-US"/>
          </a:p>
        </p:txBody>
      </p:sp>
    </p:spTree>
    <p:extLst>
      <p:ext uri="{BB962C8B-B14F-4D97-AF65-F5344CB8AC3E}">
        <p14:creationId xmlns:p14="http://schemas.microsoft.com/office/powerpoint/2010/main" val="380548904"/>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81B6E8B-17C5-7A4F-9A14-113DB8817D2F}" type="datetimeFigureOut">
              <a:rPr lang="en-US" smtClean="0"/>
              <a:t>3/25/2017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0C37B5-A896-814F-8F10-A5DA66C46FF9}" type="slidenum">
              <a:rPr lang="en-US" smtClean="0"/>
              <a:t>‹#›</a:t>
            </a:fld>
            <a:endParaRPr lang="en-US"/>
          </a:p>
        </p:txBody>
      </p:sp>
    </p:spTree>
    <p:extLst>
      <p:ext uri="{BB962C8B-B14F-4D97-AF65-F5344CB8AC3E}">
        <p14:creationId xmlns:p14="http://schemas.microsoft.com/office/powerpoint/2010/main" val="67912876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81B6E8B-17C5-7A4F-9A14-113DB8817D2F}" type="datetimeFigureOut">
              <a:rPr lang="en-US" smtClean="0"/>
              <a:t>3/25/2017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0C37B5-A896-814F-8F10-A5DA66C46FF9}" type="slidenum">
              <a:rPr lang="en-US" smtClean="0"/>
              <a:t>‹#›</a:t>
            </a:fld>
            <a:endParaRPr lang="en-US"/>
          </a:p>
        </p:txBody>
      </p:sp>
    </p:spTree>
    <p:extLst>
      <p:ext uri="{BB962C8B-B14F-4D97-AF65-F5344CB8AC3E}">
        <p14:creationId xmlns:p14="http://schemas.microsoft.com/office/powerpoint/2010/main" val="24151912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781B6E8B-17C5-7A4F-9A14-113DB8817D2F}" type="datetimeFigureOut">
              <a:rPr lang="en-US" smtClean="0"/>
              <a:t>3/25/2017</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BE0C37B5-A896-814F-8F10-A5DA66C46FF9}" type="slidenum">
              <a:rPr lang="en-US" smtClean="0"/>
              <a:t>‹#›</a:t>
            </a:fld>
            <a:endParaRPr lang="en-US"/>
          </a:p>
        </p:txBody>
      </p:sp>
    </p:spTree>
    <p:extLst>
      <p:ext uri="{BB962C8B-B14F-4D97-AF65-F5344CB8AC3E}">
        <p14:creationId xmlns:p14="http://schemas.microsoft.com/office/powerpoint/2010/main" val="467908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81B6E8B-17C5-7A4F-9A14-113DB8817D2F}" type="datetimeFigureOut">
              <a:rPr lang="en-US" smtClean="0"/>
              <a:t>3/25/2017</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BE0C37B5-A896-814F-8F10-A5DA66C46FF9}" type="slidenum">
              <a:rPr lang="en-US" smtClean="0"/>
              <a:t>‹#›</a:t>
            </a:fld>
            <a:endParaRPr lang="en-US"/>
          </a:p>
        </p:txBody>
      </p:sp>
    </p:spTree>
    <p:extLst>
      <p:ext uri="{BB962C8B-B14F-4D97-AF65-F5344CB8AC3E}">
        <p14:creationId xmlns:p14="http://schemas.microsoft.com/office/powerpoint/2010/main" val="49228997"/>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781B6E8B-17C5-7A4F-9A14-113DB8817D2F}" type="datetimeFigureOut">
              <a:rPr lang="en-US" smtClean="0"/>
              <a:t>3/25/2017</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BE0C37B5-A896-814F-8F10-A5DA66C46FF9}" type="slidenum">
              <a:rPr lang="en-US" smtClean="0"/>
              <a:t>‹#›</a:t>
            </a:fld>
            <a:endParaRPr lang="en-US"/>
          </a:p>
        </p:txBody>
      </p:sp>
    </p:spTree>
    <p:extLst>
      <p:ext uri="{BB962C8B-B14F-4D97-AF65-F5344CB8AC3E}">
        <p14:creationId xmlns:p14="http://schemas.microsoft.com/office/powerpoint/2010/main" val="61054848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1B6E8B-17C5-7A4F-9A14-113DB8817D2F}" type="datetimeFigureOut">
              <a:rPr lang="en-US" smtClean="0"/>
              <a:t>3/25/2017</a:t>
            </a:fld>
            <a:endParaRPr lang="en-US"/>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BE0C37B5-A896-814F-8F10-A5DA66C46FF9}" type="slidenum">
              <a:rPr lang="en-US" smtClean="0"/>
              <a:t>‹#›</a:t>
            </a:fld>
            <a:endParaRPr lang="en-US"/>
          </a:p>
        </p:txBody>
      </p:sp>
    </p:spTree>
    <p:extLst>
      <p:ext uri="{BB962C8B-B14F-4D97-AF65-F5344CB8AC3E}">
        <p14:creationId xmlns:p14="http://schemas.microsoft.com/office/powerpoint/2010/main" val="811505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cstate="email">
            <a:extLst>
              <a:ext uri="{28A0092B-C50C-407E-A947-70E740481C1C}">
                <a14:useLocalDpi xmlns:a14="http://schemas.microsoft.com/office/drawing/2010/main"/>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cstate="email">
            <a:extLst>
              <a:ext uri="{28A0092B-C50C-407E-A947-70E740481C1C}">
                <a14:useLocalDpi xmlns:a14="http://schemas.microsoft.com/office/drawing/2010/main"/>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cstate="email">
            <a:extLst>
              <a:ext uri="{28A0092B-C50C-407E-A947-70E740481C1C}">
                <a14:useLocalDpi xmlns:a14="http://schemas.microsoft.com/office/drawing/2010/main"/>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cstate="email">
            <a:extLst>
              <a:ext uri="{28A0092B-C50C-407E-A947-70E740481C1C}">
                <a14:useLocalDpi xmlns:a14="http://schemas.microsoft.com/office/drawing/2010/main"/>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81B6E8B-17C5-7A4F-9A14-113DB8817D2F}" type="datetimeFigureOut">
              <a:rPr lang="en-US" smtClean="0"/>
              <a:t>3/25/2017</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BE0C37B5-A896-814F-8F10-A5DA66C46FF9}" type="slidenum">
              <a:rPr lang="en-US" smtClean="0"/>
              <a:t>‹#›</a:t>
            </a:fld>
            <a:endParaRPr lang="en-US"/>
          </a:p>
        </p:txBody>
      </p:sp>
    </p:spTree>
    <p:extLst>
      <p:ext uri="{BB962C8B-B14F-4D97-AF65-F5344CB8AC3E}">
        <p14:creationId xmlns:p14="http://schemas.microsoft.com/office/powerpoint/2010/main" val="131856725"/>
      </p:ext>
    </p:extLst>
  </p:cSld>
  <p:clrMap bg1="dk1" tx1="lt1" bg2="dk2" tx2="lt2" accent1="accent1" accent2="accent2" accent3="accent3" accent4="accent4" accent5="accent5" accent6="accent6" hlink="hlink" folHlink="folHlink"/>
  <p:sldLayoutIdLst>
    <p:sldLayoutId id="2147484449" r:id="rId1"/>
    <p:sldLayoutId id="2147484450" r:id="rId2"/>
    <p:sldLayoutId id="2147484451" r:id="rId3"/>
    <p:sldLayoutId id="2147484452" r:id="rId4"/>
    <p:sldLayoutId id="2147484453" r:id="rId5"/>
    <p:sldLayoutId id="2147484454" r:id="rId6"/>
    <p:sldLayoutId id="2147484455" r:id="rId7"/>
    <p:sldLayoutId id="2147484456" r:id="rId8"/>
    <p:sldLayoutId id="2147484457" r:id="rId9"/>
    <p:sldLayoutId id="2147484458" r:id="rId10"/>
    <p:sldLayoutId id="2147484459" r:id="rId11"/>
    <p:sldLayoutId id="2147484460" r:id="rId12"/>
    <p:sldLayoutId id="2147484461" r:id="rId13"/>
    <p:sldLayoutId id="2147484462" r:id="rId14"/>
    <p:sldLayoutId id="2147484463" r:id="rId15"/>
    <p:sldLayoutId id="2147484464" r:id="rId16"/>
    <p:sldLayoutId id="214748446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tif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6.tif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6.xml"/><Relationship Id="rId4" Type="http://schemas.openxmlformats.org/officeDocument/2006/relationships/image" Target="../media/image41.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tif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acolumbinesite.com/event/sign.jpg" TargetMode="Externa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777284"/>
            <a:ext cx="8825658" cy="2202287"/>
          </a:xfrm>
        </p:spPr>
        <p:txBody>
          <a:bodyPr/>
          <a:lstStyle/>
          <a:p>
            <a:r>
              <a:rPr lang="en-US" smtClean="0"/>
              <a:t>Rescue Task Force</a:t>
            </a:r>
            <a:endParaRPr lang="en-US" dirty="0"/>
          </a:p>
        </p:txBody>
      </p:sp>
      <p:sp>
        <p:nvSpPr>
          <p:cNvPr id="3" name="Subtitle 2"/>
          <p:cNvSpPr>
            <a:spLocks noGrp="1"/>
          </p:cNvSpPr>
          <p:nvPr>
            <p:ph type="subTitle" idx="1"/>
          </p:nvPr>
        </p:nvSpPr>
        <p:spPr>
          <a:xfrm>
            <a:off x="1154955" y="4777380"/>
            <a:ext cx="8825658" cy="1829482"/>
          </a:xfrm>
        </p:spPr>
        <p:txBody>
          <a:bodyPr>
            <a:normAutofit fontScale="92500" lnSpcReduction="20000"/>
          </a:bodyPr>
          <a:lstStyle/>
          <a:p>
            <a:r>
              <a:rPr lang="en-US" dirty="0" smtClean="0"/>
              <a:t>Dan O’Brien, MD FAAEM, FACEP</a:t>
            </a:r>
          </a:p>
          <a:p>
            <a:r>
              <a:rPr lang="en-US" dirty="0" smtClean="0"/>
              <a:t>Associate Professor Emergency Medicine</a:t>
            </a:r>
          </a:p>
          <a:p>
            <a:r>
              <a:rPr lang="en-US" dirty="0" smtClean="0"/>
              <a:t>University of Louisville School of Medicine</a:t>
            </a:r>
          </a:p>
          <a:p>
            <a:r>
              <a:rPr lang="en-US" dirty="0" smtClean="0"/>
              <a:t>Fire Surgeon, Louisville Division of Fire</a:t>
            </a:r>
          </a:p>
          <a:p>
            <a:r>
              <a:rPr lang="en-US" dirty="0" smtClean="0"/>
              <a:t>SWAT Physician, Louisville Metro Police SWAT Team</a:t>
            </a:r>
          </a:p>
          <a:p>
            <a:endParaRPr lang="en-US"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3487" y="282317"/>
            <a:ext cx="9723550" cy="2219700"/>
          </a:xfrm>
          <a:prstGeom prst="rect">
            <a:avLst/>
          </a:prstGeom>
        </p:spPr>
      </p:pic>
    </p:spTree>
    <p:extLst>
      <p:ext uri="{BB962C8B-B14F-4D97-AF65-F5344CB8AC3E}">
        <p14:creationId xmlns:p14="http://schemas.microsoft.com/office/powerpoint/2010/main" val="4120053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Resolution of Active Shooter Events</a:t>
            </a:r>
            <a:endParaRPr lang="en-US" dirty="0"/>
          </a:p>
        </p:txBody>
      </p:sp>
      <p:pic>
        <p:nvPicPr>
          <p:cNvPr id="7" name="Content Placeholder 6"/>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137389" y="2124181"/>
            <a:ext cx="6825844" cy="4267803"/>
          </a:xfrm>
        </p:spPr>
      </p:pic>
    </p:spTree>
    <p:extLst>
      <p:ext uri="{BB962C8B-B14F-4D97-AF65-F5344CB8AC3E}">
        <p14:creationId xmlns:p14="http://schemas.microsoft.com/office/powerpoint/2010/main" val="13968148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Police Response to Active Shooter</a:t>
            </a:r>
            <a:endParaRPr lang="en-US" dirty="0"/>
          </a:p>
        </p:txBody>
      </p:sp>
      <p:pic>
        <p:nvPicPr>
          <p:cNvPr id="11" name="Content Placeholder 10"/>
          <p:cNvPicPr>
            <a:picLocks noGrp="1" noChangeAspect="1"/>
          </p:cNvPicPr>
          <p:nvPr>
            <p:ph sz="half" idx="1"/>
          </p:nvPr>
        </p:nvPicPr>
        <p:blipFill rotWithShape="1">
          <a:blip r:embed="rId2" cstate="email">
            <a:extLst>
              <a:ext uri="{28A0092B-C50C-407E-A947-70E740481C1C}">
                <a14:useLocalDpi xmlns:a14="http://schemas.microsoft.com/office/drawing/2010/main"/>
              </a:ext>
            </a:extLst>
          </a:blip>
          <a:srcRect/>
          <a:stretch/>
        </p:blipFill>
        <p:spPr>
          <a:xfrm>
            <a:off x="953037" y="2253132"/>
            <a:ext cx="2253803" cy="3300956"/>
          </a:xfrm>
        </p:spPr>
      </p:pic>
      <p:sp>
        <p:nvSpPr>
          <p:cNvPr id="10" name="Content Placeholder 9"/>
          <p:cNvSpPr>
            <a:spLocks noGrp="1"/>
          </p:cNvSpPr>
          <p:nvPr>
            <p:ph sz="half" idx="2"/>
          </p:nvPr>
        </p:nvSpPr>
        <p:spPr>
          <a:xfrm>
            <a:off x="3902300" y="2331077"/>
            <a:ext cx="5666704" cy="1094704"/>
          </a:xfrm>
        </p:spPr>
        <p:txBody>
          <a:bodyPr/>
          <a:lstStyle/>
          <a:p>
            <a:r>
              <a:rPr lang="en-US" dirty="0" smtClean="0"/>
              <a:t>Responding police officer with one simple job; </a:t>
            </a:r>
            <a:r>
              <a:rPr lang="en-US" b="1" dirty="0" smtClean="0">
                <a:solidFill>
                  <a:srgbClr val="FFFF00"/>
                </a:solidFill>
              </a:rPr>
              <a:t>Find the threat and neutralize it</a:t>
            </a:r>
            <a:endParaRPr lang="en-US" b="1" dirty="0">
              <a:solidFill>
                <a:srgbClr val="FFFF00"/>
              </a:solidFill>
            </a:endParaRPr>
          </a:p>
        </p:txBody>
      </p:sp>
      <p:pic>
        <p:nvPicPr>
          <p:cNvPr id="15" name="Picture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54467" y="3903610"/>
            <a:ext cx="3772101" cy="2502759"/>
          </a:xfrm>
          <a:prstGeom prst="rect">
            <a:avLst/>
          </a:prstGeom>
        </p:spPr>
      </p:pic>
    </p:spTree>
    <p:extLst>
      <p:ext uri="{BB962C8B-B14F-4D97-AF65-F5344CB8AC3E}">
        <p14:creationId xmlns:p14="http://schemas.microsoft.com/office/powerpoint/2010/main" val="15792352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Police Tactics : Entry</a:t>
            </a:r>
            <a:endParaRPr lang="en-US" dirty="0"/>
          </a:p>
        </p:txBody>
      </p:sp>
      <p:sp>
        <p:nvSpPr>
          <p:cNvPr id="3" name="Content Placeholder 2"/>
          <p:cNvSpPr>
            <a:spLocks noGrp="1"/>
          </p:cNvSpPr>
          <p:nvPr>
            <p:ph idx="1"/>
          </p:nvPr>
        </p:nvSpPr>
        <p:spPr/>
        <p:txBody>
          <a:bodyPr/>
          <a:lstStyle/>
          <a:p>
            <a:r>
              <a:rPr lang="en-US" dirty="0" smtClean="0"/>
              <a:t>Solo entry is dangerous</a:t>
            </a:r>
          </a:p>
          <a:p>
            <a:pPr lvl="1"/>
            <a:r>
              <a:rPr lang="en-US" dirty="0" smtClean="0"/>
              <a:t>75% of the time when a solo officers enters a hot scene the officer takes direct action against the attacker</a:t>
            </a:r>
          </a:p>
          <a:p>
            <a:pPr lvl="1"/>
            <a:r>
              <a:rPr lang="en-US" dirty="0" smtClean="0"/>
              <a:t>ONE-THIRD of all police officers who made entry solo were shot</a:t>
            </a:r>
          </a:p>
          <a:p>
            <a:pPr lvl="1"/>
            <a:r>
              <a:rPr lang="en-US" dirty="0" smtClean="0"/>
              <a:t>62% of the time the officers shoots the attacker</a:t>
            </a:r>
          </a:p>
          <a:p>
            <a:pPr lvl="1"/>
            <a:r>
              <a:rPr lang="en-US" dirty="0" smtClean="0"/>
              <a:t>13% otherwise subdues attacker</a:t>
            </a:r>
          </a:p>
          <a:p>
            <a:r>
              <a:rPr lang="en-US" dirty="0" smtClean="0"/>
              <a:t>Contact teams</a:t>
            </a:r>
          </a:p>
          <a:p>
            <a:r>
              <a:rPr lang="en-US" dirty="0" smtClean="0"/>
              <a:t>Rescue Teams</a:t>
            </a:r>
            <a:endParaRPr lang="en-US" dirty="0"/>
          </a:p>
        </p:txBody>
      </p:sp>
    </p:spTree>
    <p:extLst>
      <p:ext uri="{BB962C8B-B14F-4D97-AF65-F5344CB8AC3E}">
        <p14:creationId xmlns:p14="http://schemas.microsoft.com/office/powerpoint/2010/main" val="17007654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Active Shooter Threat</a:t>
            </a:r>
            <a:endParaRPr lang="en-US" dirty="0"/>
          </a:p>
        </p:txBody>
      </p:sp>
      <p:sp>
        <p:nvSpPr>
          <p:cNvPr id="3" name="Content Placeholder 2"/>
          <p:cNvSpPr>
            <a:spLocks noGrp="1"/>
          </p:cNvSpPr>
          <p:nvPr>
            <p:ph sz="half" idx="1"/>
          </p:nvPr>
        </p:nvSpPr>
        <p:spPr/>
        <p:txBody>
          <a:bodyPr/>
          <a:lstStyle/>
          <a:p>
            <a:r>
              <a:rPr lang="en-US" dirty="0" smtClean="0"/>
              <a:t>The agreed-upon definition of an active shooter by U.S. government is “an individual actively engaged in killing or attempting to kill people in a confined and populated area.”</a:t>
            </a:r>
          </a:p>
          <a:p>
            <a:r>
              <a:rPr lang="en-US" dirty="0" smtClean="0"/>
              <a:t>Implicit in this definition is that the subject’s criminal actions involve the use of firearms.</a:t>
            </a:r>
            <a:endParaRPr lang="en-US" dirty="0"/>
          </a:p>
        </p:txBody>
      </p:sp>
      <p:pic>
        <p:nvPicPr>
          <p:cNvPr id="5" name="Content Placeholder 4"/>
          <p:cNvPicPr>
            <a:picLocks noGrp="1" noChangeAspect="1"/>
          </p:cNvPicPr>
          <p:nvPr>
            <p:ph sz="half" idx="2"/>
          </p:nvPr>
        </p:nvPicPr>
        <p:blipFill>
          <a:blip r:embed="rId2" cstate="email">
            <a:extLst>
              <a:ext uri="{BEBA8EAE-BF5A-486C-A8C5-ECC9F3942E4B}">
                <a14:imgProps xmlns:a14="http://schemas.microsoft.com/office/drawing/2010/main">
                  <a14:imgLayer r:embed="rId3">
                    <a14:imgEffect>
                      <a14:sharpenSoften amount="25000"/>
                    </a14:imgEffect>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5654675" y="2279561"/>
            <a:ext cx="5533920" cy="3112829"/>
          </a:xfrm>
        </p:spPr>
      </p:pic>
    </p:spTree>
    <p:extLst>
      <p:ext uri="{BB962C8B-B14F-4D97-AF65-F5344CB8AC3E}">
        <p14:creationId xmlns:p14="http://schemas.microsoft.com/office/powerpoint/2010/main" val="5469013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Active Shooter Incidents 2000-2013</a:t>
            </a:r>
            <a:endParaRPr lang="en-US" dirty="0"/>
          </a:p>
        </p:txBody>
      </p:sp>
      <p:pic>
        <p:nvPicPr>
          <p:cNvPr id="6" name="Content Placeholder 5"/>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617280" y="2055019"/>
            <a:ext cx="5919216" cy="4191000"/>
          </a:xfrm>
        </p:spPr>
      </p:pic>
    </p:spTree>
    <p:extLst>
      <p:ext uri="{BB962C8B-B14F-4D97-AF65-F5344CB8AC3E}">
        <p14:creationId xmlns:p14="http://schemas.microsoft.com/office/powerpoint/2010/main" val="10997647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Annual Casualties</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2284710" y="2179819"/>
            <a:ext cx="7401152" cy="4173469"/>
          </a:xfrm>
        </p:spPr>
      </p:pic>
    </p:spTree>
    <p:extLst>
      <p:ext uri="{BB962C8B-B14F-4D97-AF65-F5344CB8AC3E}">
        <p14:creationId xmlns:p14="http://schemas.microsoft.com/office/powerpoint/2010/main" val="19415005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Resolutions</a:t>
            </a:r>
            <a:endParaRPr lang="en-US" dirty="0"/>
          </a:p>
        </p:txBody>
      </p:sp>
      <p:sp>
        <p:nvSpPr>
          <p:cNvPr id="3" name="Content Placeholder 2"/>
          <p:cNvSpPr>
            <a:spLocks noGrp="1"/>
          </p:cNvSpPr>
          <p:nvPr>
            <p:ph idx="1"/>
          </p:nvPr>
        </p:nvSpPr>
        <p:spPr>
          <a:xfrm>
            <a:off x="1103312" y="2052918"/>
            <a:ext cx="9493931" cy="4195481"/>
          </a:xfrm>
        </p:spPr>
        <p:txBody>
          <a:bodyPr>
            <a:normAutofit lnSpcReduction="10000"/>
          </a:bodyPr>
          <a:lstStyle/>
          <a:p>
            <a:r>
              <a:rPr lang="en-US" dirty="0" smtClean="0"/>
              <a:t>23.1% (37of 160)  the shooter committed suicide prior to police arrival</a:t>
            </a:r>
          </a:p>
          <a:p>
            <a:pPr lvl="1"/>
            <a:r>
              <a:rPr lang="en-US" dirty="0" smtClean="0"/>
              <a:t>10.6% (17 of 160) committed suicide after police arrival but before police could act</a:t>
            </a:r>
          </a:p>
          <a:p>
            <a:r>
              <a:rPr lang="en-US" dirty="0" smtClean="0"/>
              <a:t>13.1% (21 of 160) unarmed citizens disarmed the shooter</a:t>
            </a:r>
          </a:p>
          <a:p>
            <a:r>
              <a:rPr lang="en-US" dirty="0" smtClean="0"/>
              <a:t>3.1% (5 of 160) shooter was shot by armed citizen</a:t>
            </a:r>
          </a:p>
          <a:p>
            <a:r>
              <a:rPr lang="en-US" dirty="0" smtClean="0"/>
              <a:t>1.3% 2 of 160) off-duty armed police officers killed the shooters</a:t>
            </a:r>
          </a:p>
          <a:p>
            <a:r>
              <a:rPr lang="en-US" dirty="0" smtClean="0"/>
              <a:t>28.1% (45 of 160) exchanged gunfire with police</a:t>
            </a:r>
          </a:p>
          <a:p>
            <a:pPr lvl="1"/>
            <a:r>
              <a:rPr lang="en-US" dirty="0" smtClean="0"/>
              <a:t>25 of 45 killed at scene or other location</a:t>
            </a:r>
          </a:p>
          <a:p>
            <a:pPr lvl="1"/>
            <a:r>
              <a:rPr lang="en-US" dirty="0" smtClean="0"/>
              <a:t>9 wounded</a:t>
            </a:r>
          </a:p>
          <a:p>
            <a:pPr lvl="1"/>
            <a:r>
              <a:rPr lang="en-US" dirty="0" smtClean="0"/>
              <a:t>9 suicide</a:t>
            </a:r>
          </a:p>
          <a:p>
            <a:pPr lvl="1"/>
            <a:r>
              <a:rPr lang="en-US" dirty="0" smtClean="0"/>
              <a:t>2 surrendered</a:t>
            </a:r>
            <a:endParaRPr lang="en-US" dirty="0"/>
          </a:p>
        </p:txBody>
      </p:sp>
    </p:spTree>
    <p:extLst>
      <p:ext uri="{BB962C8B-B14F-4D97-AF65-F5344CB8AC3E}">
        <p14:creationId xmlns:p14="http://schemas.microsoft.com/office/powerpoint/2010/main" val="1939733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Law Enforcement Casualties</a:t>
            </a:r>
            <a:endParaRPr lang="en-US" dirty="0"/>
          </a:p>
        </p:txBody>
      </p:sp>
      <p:sp>
        <p:nvSpPr>
          <p:cNvPr id="3" name="Content Placeholder 2"/>
          <p:cNvSpPr>
            <a:spLocks noGrp="1"/>
          </p:cNvSpPr>
          <p:nvPr>
            <p:ph idx="1"/>
          </p:nvPr>
        </p:nvSpPr>
        <p:spPr/>
        <p:txBody>
          <a:bodyPr/>
          <a:lstStyle/>
          <a:p>
            <a:r>
              <a:rPr lang="en-US" dirty="0" smtClean="0"/>
              <a:t>Law enforcement suffered casualties in 46.7% (21 of 45) incidents where they engaged the shooter</a:t>
            </a:r>
          </a:p>
          <a:p>
            <a:pPr lvl="1"/>
            <a:r>
              <a:rPr lang="en-US" dirty="0" smtClean="0"/>
              <a:t>9 killed</a:t>
            </a:r>
          </a:p>
          <a:p>
            <a:pPr lvl="1"/>
            <a:r>
              <a:rPr lang="en-US" dirty="0" smtClean="0"/>
              <a:t>28 wounded</a:t>
            </a:r>
          </a:p>
          <a:p>
            <a:r>
              <a:rPr lang="en-US" dirty="0" smtClean="0"/>
              <a:t>Three armed civilians killed</a:t>
            </a:r>
          </a:p>
          <a:p>
            <a:r>
              <a:rPr lang="en-US" dirty="0" smtClean="0"/>
              <a:t>Two unarmed security killed, two wounded</a:t>
            </a:r>
            <a:endParaRPr lang="en-US" dirty="0"/>
          </a:p>
        </p:txBody>
      </p:sp>
    </p:spTree>
    <p:extLst>
      <p:ext uri="{BB962C8B-B14F-4D97-AF65-F5344CB8AC3E}">
        <p14:creationId xmlns:p14="http://schemas.microsoft.com/office/powerpoint/2010/main" val="14361220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Shooter Outcomes</a:t>
            </a:r>
            <a:endParaRPr lang="en-US" dirty="0"/>
          </a:p>
        </p:txBody>
      </p:sp>
      <p:sp>
        <p:nvSpPr>
          <p:cNvPr id="3" name="Content Placeholder 2"/>
          <p:cNvSpPr>
            <a:spLocks noGrp="1"/>
          </p:cNvSpPr>
          <p:nvPr>
            <p:ph idx="1"/>
          </p:nvPr>
        </p:nvSpPr>
        <p:spPr/>
        <p:txBody>
          <a:bodyPr/>
          <a:lstStyle/>
          <a:p>
            <a:r>
              <a:rPr lang="en-US" dirty="0" smtClean="0"/>
              <a:t>40% (64 of 160) commit suicide</a:t>
            </a:r>
          </a:p>
          <a:p>
            <a:r>
              <a:rPr lang="en-US" dirty="0" smtClean="0"/>
              <a:t>Only TWO incidents had more than one shooter</a:t>
            </a:r>
          </a:p>
          <a:p>
            <a:r>
              <a:rPr lang="en-US" dirty="0" smtClean="0"/>
              <a:t>3.8% (6 of 160) female</a:t>
            </a:r>
          </a:p>
          <a:p>
            <a:r>
              <a:rPr lang="en-US" dirty="0" smtClean="0"/>
              <a:t>3.8% used body armor</a:t>
            </a:r>
          </a:p>
          <a:p>
            <a:r>
              <a:rPr lang="en-US" dirty="0" smtClean="0"/>
              <a:t>2.5% (5 of 160) carried IED or booby trapped building</a:t>
            </a:r>
            <a:endParaRPr lang="en-US" dirty="0"/>
          </a:p>
        </p:txBody>
      </p:sp>
    </p:spTree>
    <p:extLst>
      <p:ext uri="{BB962C8B-B14F-4D97-AF65-F5344CB8AC3E}">
        <p14:creationId xmlns:p14="http://schemas.microsoft.com/office/powerpoint/2010/main" val="17236514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Locations</a:t>
            </a:r>
            <a:endParaRPr lang="en-US" dirty="0"/>
          </a:p>
        </p:txBody>
      </p:sp>
      <p:sp>
        <p:nvSpPr>
          <p:cNvPr id="3" name="Content Placeholder 2"/>
          <p:cNvSpPr>
            <a:spLocks noGrp="1"/>
          </p:cNvSpPr>
          <p:nvPr>
            <p:ph idx="1"/>
          </p:nvPr>
        </p:nvSpPr>
        <p:spPr/>
        <p:txBody>
          <a:bodyPr/>
          <a:lstStyle/>
          <a:p>
            <a:r>
              <a:rPr lang="en-US" dirty="0" smtClean="0"/>
              <a:t>15% (24 of 160) involved more than one location</a:t>
            </a:r>
            <a:endParaRPr lang="en-US" dirty="0"/>
          </a:p>
        </p:txBody>
      </p:sp>
    </p:spTree>
    <p:extLst>
      <p:ext uri="{BB962C8B-B14F-4D97-AF65-F5344CB8AC3E}">
        <p14:creationId xmlns:p14="http://schemas.microsoft.com/office/powerpoint/2010/main" val="1419668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Columbine Colorado 1999</a:t>
            </a:r>
            <a:endParaRPr lang="en-US"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7145772" y="1648495"/>
            <a:ext cx="2712821" cy="2204434"/>
          </a:xfrm>
        </p:spPr>
      </p:pic>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33900" y="2120900"/>
            <a:ext cx="3124200" cy="2603500"/>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57910" y="4365938"/>
            <a:ext cx="4201366" cy="2336462"/>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7730" y="1364107"/>
            <a:ext cx="3779322" cy="5338293"/>
          </a:xfrm>
          <a:prstGeom prst="rect">
            <a:avLst/>
          </a:prstGeom>
        </p:spPr>
      </p:pic>
    </p:spTree>
    <p:extLst>
      <p:ext uri="{BB962C8B-B14F-4D97-AF65-F5344CB8AC3E}">
        <p14:creationId xmlns:p14="http://schemas.microsoft.com/office/powerpoint/2010/main" val="7945220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Location of 160 Active Shooter Incidents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30505620"/>
              </p:ext>
            </p:extLst>
          </p:nvPr>
        </p:nvGraphicFramePr>
        <p:xfrm>
          <a:off x="1103313" y="2052638"/>
          <a:ext cx="8947150" cy="41957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72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Educational Environments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Virginia Polytechnic Institute and State University, Blacksburg VA</a:t>
            </a:r>
          </a:p>
          <a:p>
            <a:pPr lvl="1"/>
            <a:r>
              <a:rPr lang="en-US" dirty="0" smtClean="0"/>
              <a:t>32 killed</a:t>
            </a:r>
          </a:p>
          <a:p>
            <a:pPr lvl="1"/>
            <a:r>
              <a:rPr lang="en-US" dirty="0" smtClean="0"/>
              <a:t>17 wounded</a:t>
            </a:r>
          </a:p>
          <a:p>
            <a:r>
              <a:rPr lang="en-US" dirty="0" smtClean="0"/>
              <a:t>Sandy Hook Elementary School, Newtown CT</a:t>
            </a:r>
          </a:p>
          <a:p>
            <a:pPr lvl="1"/>
            <a:r>
              <a:rPr lang="en-US" dirty="0" smtClean="0"/>
              <a:t>26 killed</a:t>
            </a:r>
          </a:p>
          <a:p>
            <a:pPr lvl="1"/>
            <a:r>
              <a:rPr lang="en-US" dirty="0" smtClean="0"/>
              <a:t>2 wounded</a:t>
            </a:r>
          </a:p>
          <a:p>
            <a:r>
              <a:rPr lang="en-US" dirty="0" smtClean="0"/>
              <a:t>Northern Illinois University, DeKalb IL</a:t>
            </a:r>
          </a:p>
          <a:p>
            <a:pPr lvl="1"/>
            <a:r>
              <a:rPr lang="en-US" dirty="0" smtClean="0"/>
              <a:t>5 killed</a:t>
            </a:r>
          </a:p>
          <a:p>
            <a:pPr lvl="1"/>
            <a:r>
              <a:rPr lang="en-US" dirty="0" smtClean="0"/>
              <a:t>16 wounded</a:t>
            </a:r>
          </a:p>
          <a:p>
            <a:r>
              <a:rPr lang="en-US" dirty="0" smtClean="0"/>
              <a:t>Santana High School, Santee CA</a:t>
            </a:r>
          </a:p>
          <a:p>
            <a:pPr lvl="1"/>
            <a:r>
              <a:rPr lang="en-US" dirty="0" smtClean="0"/>
              <a:t>2 killed</a:t>
            </a:r>
          </a:p>
          <a:p>
            <a:pPr lvl="1"/>
            <a:r>
              <a:rPr lang="en-US" dirty="0" smtClean="0"/>
              <a:t>13 wounded</a:t>
            </a:r>
          </a:p>
          <a:p>
            <a:pPr lvl="1"/>
            <a:endParaRPr lang="en-US" dirty="0" smtClean="0"/>
          </a:p>
          <a:p>
            <a:endParaRPr lang="en-US" dirty="0" smtClean="0"/>
          </a:p>
          <a:p>
            <a:endParaRPr lang="en-US" dirty="0"/>
          </a:p>
        </p:txBody>
      </p:sp>
    </p:spTree>
    <p:extLst>
      <p:ext uri="{BB962C8B-B14F-4D97-AF65-F5344CB8AC3E}">
        <p14:creationId xmlns:p14="http://schemas.microsoft.com/office/powerpoint/2010/main" val="1149293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Incidents</a:t>
            </a:r>
            <a:endParaRPr lang="en-US" dirty="0"/>
          </a:p>
        </p:txBody>
      </p:sp>
      <p:sp>
        <p:nvSpPr>
          <p:cNvPr id="3" name="Content Placeholder 2"/>
          <p:cNvSpPr>
            <a:spLocks noGrp="1"/>
          </p:cNvSpPr>
          <p:nvPr>
            <p:ph idx="1"/>
          </p:nvPr>
        </p:nvSpPr>
        <p:spPr/>
        <p:txBody>
          <a:bodyPr/>
          <a:lstStyle/>
          <a:p>
            <a:r>
              <a:rPr lang="en-US" dirty="0" smtClean="0"/>
              <a:t>70.0% of the incidents occurred in either a commerce/business or educational environment.10 </a:t>
            </a:r>
          </a:p>
          <a:p>
            <a:r>
              <a:rPr lang="en-US" dirty="0" smtClean="0"/>
              <a:t>Shootings occurred in 40 of 50 states and the District of Columbia. </a:t>
            </a:r>
          </a:p>
          <a:p>
            <a:r>
              <a:rPr lang="en-US" dirty="0" smtClean="0"/>
              <a:t>60.0% of the incidents ended before police arrived. </a:t>
            </a:r>
          </a:p>
          <a:p>
            <a:endParaRPr lang="en-US" dirty="0"/>
          </a:p>
        </p:txBody>
      </p:sp>
    </p:spTree>
    <p:extLst>
      <p:ext uri="{BB962C8B-B14F-4D97-AF65-F5344CB8AC3E}">
        <p14:creationId xmlns:p14="http://schemas.microsoft.com/office/powerpoint/2010/main" val="154162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sz="half" idx="1"/>
          </p:nvPr>
        </p:nvSpPr>
        <p:spPr/>
        <p:txBody>
          <a:bodyPr/>
          <a:lstStyle/>
          <a:p>
            <a:r>
              <a:rPr lang="en-US" dirty="0" smtClean="0"/>
              <a:t>Population 340,000 people</a:t>
            </a:r>
            <a:endParaRPr lang="en-US" dirty="0"/>
          </a:p>
        </p:txBody>
      </p:sp>
      <p:pic>
        <p:nvPicPr>
          <p:cNvPr id="7" name="Content Placeholder 3"/>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5654675" y="2290155"/>
            <a:ext cx="4395788" cy="3731840"/>
          </a:xfrm>
          <a:prstGeom prst="rect">
            <a:avLst/>
          </a:prstGeom>
        </p:spPr>
      </p:pic>
    </p:spTree>
    <p:extLst>
      <p:ext uri="{BB962C8B-B14F-4D97-AF65-F5344CB8AC3E}">
        <p14:creationId xmlns:p14="http://schemas.microsoft.com/office/powerpoint/2010/main" val="19500218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Active Shooter Incidents  2000-2013</a:t>
            </a:r>
          </a:p>
        </p:txBody>
      </p:sp>
      <p:pic>
        <p:nvPicPr>
          <p:cNvPr id="7" name="Content Placeholder 6"/>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726381" y="1249250"/>
            <a:ext cx="7637324" cy="5009882"/>
          </a:xfrm>
          <a:prstGeom prst="rect">
            <a:avLst/>
          </a:prstGeom>
        </p:spPr>
      </p:pic>
    </p:spTree>
    <p:extLst>
      <p:ext uri="{BB962C8B-B14F-4D97-AF65-F5344CB8AC3E}">
        <p14:creationId xmlns:p14="http://schemas.microsoft.com/office/powerpoint/2010/main" val="21170378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Active Shooter Incidents  2000-2013</a:t>
            </a:r>
            <a:endParaRPr lang="en-US" dirty="0"/>
          </a:p>
        </p:txBody>
      </p:sp>
      <p:sp>
        <p:nvSpPr>
          <p:cNvPr id="6" name="Content Placeholder 5"/>
          <p:cNvSpPr>
            <a:spLocks noGrp="1"/>
          </p:cNvSpPr>
          <p:nvPr>
            <p:ph idx="1"/>
          </p:nvPr>
        </p:nvSpPr>
        <p:spPr/>
        <p:txBody>
          <a:bodyPr/>
          <a:lstStyle/>
          <a:p>
            <a:endParaRPr lang="en-US"/>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11504" y="1470943"/>
            <a:ext cx="7205558" cy="4726655"/>
          </a:xfrm>
          <a:prstGeom prst="rect">
            <a:avLst/>
          </a:prstGeom>
        </p:spPr>
      </p:pic>
      <p:sp>
        <p:nvSpPr>
          <p:cNvPr id="9" name="Explosion 1 8"/>
          <p:cNvSpPr/>
          <p:nvPr/>
        </p:nvSpPr>
        <p:spPr>
          <a:xfrm flipH="1" flipV="1">
            <a:off x="8597900" y="2578100"/>
            <a:ext cx="203200"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Explosion 1 9"/>
          <p:cNvSpPr/>
          <p:nvPr/>
        </p:nvSpPr>
        <p:spPr>
          <a:xfrm flipH="1" flipV="1">
            <a:off x="5982982" y="4813300"/>
            <a:ext cx="203200"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Explosion 1 10"/>
          <p:cNvSpPr/>
          <p:nvPr/>
        </p:nvSpPr>
        <p:spPr>
          <a:xfrm flipH="1" flipV="1">
            <a:off x="6784364" y="3263900"/>
            <a:ext cx="203200"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Explosion 1 11"/>
          <p:cNvSpPr/>
          <p:nvPr/>
        </p:nvSpPr>
        <p:spPr>
          <a:xfrm flipH="1" flipV="1">
            <a:off x="3267746" y="4022706"/>
            <a:ext cx="203200"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Explosion 1 12"/>
          <p:cNvSpPr/>
          <p:nvPr/>
        </p:nvSpPr>
        <p:spPr>
          <a:xfrm flipH="1" flipV="1">
            <a:off x="3369346" y="3917912"/>
            <a:ext cx="203200"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Explosion 1 13"/>
          <p:cNvSpPr/>
          <p:nvPr/>
        </p:nvSpPr>
        <p:spPr>
          <a:xfrm flipH="1" flipV="1">
            <a:off x="2915592" y="3365500"/>
            <a:ext cx="203200"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Explosion 1 14"/>
          <p:cNvSpPr/>
          <p:nvPr/>
        </p:nvSpPr>
        <p:spPr>
          <a:xfrm flipH="1" flipV="1">
            <a:off x="7118010" y="3060700"/>
            <a:ext cx="203200"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Explosion 1 15"/>
          <p:cNvSpPr/>
          <p:nvPr/>
        </p:nvSpPr>
        <p:spPr>
          <a:xfrm flipH="1" flipV="1">
            <a:off x="7942228" y="3568700"/>
            <a:ext cx="203200"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Explosion 1 16"/>
          <p:cNvSpPr/>
          <p:nvPr/>
        </p:nvSpPr>
        <p:spPr>
          <a:xfrm flipH="1" flipV="1">
            <a:off x="6987564" y="3075603"/>
            <a:ext cx="203200"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Explosion 1 17"/>
          <p:cNvSpPr/>
          <p:nvPr/>
        </p:nvSpPr>
        <p:spPr>
          <a:xfrm flipH="1" flipV="1">
            <a:off x="3137300" y="3921106"/>
            <a:ext cx="203200"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Explosion 1 18"/>
          <p:cNvSpPr/>
          <p:nvPr/>
        </p:nvSpPr>
        <p:spPr>
          <a:xfrm flipH="1" flipV="1">
            <a:off x="-712964" y="4766609"/>
            <a:ext cx="203200"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Explosion 1 20"/>
          <p:cNvSpPr/>
          <p:nvPr/>
        </p:nvSpPr>
        <p:spPr>
          <a:xfrm flipH="1" flipV="1">
            <a:off x="5997661" y="4049058"/>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Explosion 1 21"/>
          <p:cNvSpPr/>
          <p:nvPr/>
        </p:nvSpPr>
        <p:spPr>
          <a:xfrm flipH="1" flipV="1">
            <a:off x="7128100" y="4347829"/>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Explosion 1 22"/>
          <p:cNvSpPr/>
          <p:nvPr/>
        </p:nvSpPr>
        <p:spPr>
          <a:xfrm flipH="1" flipV="1">
            <a:off x="8172945" y="3060700"/>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Explosion 1 23"/>
          <p:cNvSpPr/>
          <p:nvPr/>
        </p:nvSpPr>
        <p:spPr>
          <a:xfrm flipH="1" flipV="1">
            <a:off x="3186327" y="3885071"/>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Explosion 1 24"/>
          <p:cNvSpPr/>
          <p:nvPr/>
        </p:nvSpPr>
        <p:spPr>
          <a:xfrm flipH="1" flipV="1">
            <a:off x="7487679" y="3075603"/>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xplosion 1 25"/>
          <p:cNvSpPr/>
          <p:nvPr/>
        </p:nvSpPr>
        <p:spPr>
          <a:xfrm flipH="1" flipV="1">
            <a:off x="6410385" y="3670300"/>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Explosion 1 26"/>
          <p:cNvSpPr/>
          <p:nvPr/>
        </p:nvSpPr>
        <p:spPr>
          <a:xfrm flipH="1" flipV="1">
            <a:off x="6867439" y="4301488"/>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Explosion 1 27"/>
          <p:cNvSpPr/>
          <p:nvPr/>
        </p:nvSpPr>
        <p:spPr>
          <a:xfrm flipH="1" flipV="1">
            <a:off x="7758992" y="3365500"/>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Explosion 1 28"/>
          <p:cNvSpPr/>
          <p:nvPr/>
        </p:nvSpPr>
        <p:spPr>
          <a:xfrm flipH="1" flipV="1">
            <a:off x="7989926" y="5010148"/>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Explosion 1 29"/>
          <p:cNvSpPr/>
          <p:nvPr/>
        </p:nvSpPr>
        <p:spPr>
          <a:xfrm flipH="1" flipV="1">
            <a:off x="7618125" y="2990848"/>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Explosion 1 30"/>
          <p:cNvSpPr/>
          <p:nvPr/>
        </p:nvSpPr>
        <p:spPr>
          <a:xfrm flipH="1" flipV="1">
            <a:off x="6818614" y="3033246"/>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Explosion 1 31"/>
          <p:cNvSpPr/>
          <p:nvPr/>
        </p:nvSpPr>
        <p:spPr>
          <a:xfrm flipH="1" flipV="1">
            <a:off x="6158172" y="2414290"/>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Explosion 1 32"/>
          <p:cNvSpPr/>
          <p:nvPr/>
        </p:nvSpPr>
        <p:spPr>
          <a:xfrm flipH="1" flipV="1">
            <a:off x="7431443" y="3321048"/>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Explosion 1 33"/>
          <p:cNvSpPr/>
          <p:nvPr/>
        </p:nvSpPr>
        <p:spPr>
          <a:xfrm flipH="1" flipV="1">
            <a:off x="8391454" y="2622548"/>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Explosion 1 34"/>
          <p:cNvSpPr/>
          <p:nvPr/>
        </p:nvSpPr>
        <p:spPr>
          <a:xfrm flipH="1" flipV="1">
            <a:off x="5993072" y="3568700"/>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Explosion 1 35"/>
          <p:cNvSpPr/>
          <p:nvPr/>
        </p:nvSpPr>
        <p:spPr>
          <a:xfrm flipH="1" flipV="1">
            <a:off x="7758992" y="5026957"/>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Explosion 1 36"/>
          <p:cNvSpPr/>
          <p:nvPr/>
        </p:nvSpPr>
        <p:spPr>
          <a:xfrm flipH="1" flipV="1">
            <a:off x="6481727" y="2520948"/>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Explosion 1 37"/>
          <p:cNvSpPr/>
          <p:nvPr/>
        </p:nvSpPr>
        <p:spPr>
          <a:xfrm flipH="1" flipV="1">
            <a:off x="7297805" y="3060700"/>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Explosion 1 38"/>
          <p:cNvSpPr/>
          <p:nvPr/>
        </p:nvSpPr>
        <p:spPr>
          <a:xfrm flipH="1" flipV="1">
            <a:off x="8428917" y="2787648"/>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Explosion 1 39"/>
          <p:cNvSpPr/>
          <p:nvPr/>
        </p:nvSpPr>
        <p:spPr>
          <a:xfrm flipH="1" flipV="1">
            <a:off x="6762594" y="2686048"/>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Explosion 1 40"/>
          <p:cNvSpPr/>
          <p:nvPr/>
        </p:nvSpPr>
        <p:spPr>
          <a:xfrm flipH="1" flipV="1">
            <a:off x="6127552" y="2187920"/>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Explosion 1 41"/>
          <p:cNvSpPr/>
          <p:nvPr/>
        </p:nvSpPr>
        <p:spPr>
          <a:xfrm flipH="1" flipV="1">
            <a:off x="3466563" y="4004606"/>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Explosion 1 42"/>
          <p:cNvSpPr/>
          <p:nvPr/>
        </p:nvSpPr>
        <p:spPr>
          <a:xfrm flipH="1" flipV="1">
            <a:off x="8269715" y="3008029"/>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Explosion 1 43"/>
          <p:cNvSpPr/>
          <p:nvPr/>
        </p:nvSpPr>
        <p:spPr>
          <a:xfrm flipH="1" flipV="1">
            <a:off x="7419203" y="3845858"/>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Explosion 1 44"/>
          <p:cNvSpPr/>
          <p:nvPr/>
        </p:nvSpPr>
        <p:spPr>
          <a:xfrm flipH="1" flipV="1">
            <a:off x="3283544" y="1802448"/>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Explosion 1 45"/>
          <p:cNvSpPr/>
          <p:nvPr/>
        </p:nvSpPr>
        <p:spPr>
          <a:xfrm flipH="1" flipV="1">
            <a:off x="7942011" y="4161777"/>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Explosion 1 46"/>
          <p:cNvSpPr/>
          <p:nvPr/>
        </p:nvSpPr>
        <p:spPr>
          <a:xfrm flipH="1" flipV="1">
            <a:off x="3099873" y="3846024"/>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Explosion 1 47"/>
          <p:cNvSpPr/>
          <p:nvPr/>
        </p:nvSpPr>
        <p:spPr>
          <a:xfrm flipH="1" flipV="1">
            <a:off x="3300525" y="3237853"/>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Explosion 1 48"/>
          <p:cNvSpPr/>
          <p:nvPr/>
        </p:nvSpPr>
        <p:spPr>
          <a:xfrm flipH="1" flipV="1">
            <a:off x="3125390" y="1871348"/>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Explosion 1 49"/>
          <p:cNvSpPr/>
          <p:nvPr/>
        </p:nvSpPr>
        <p:spPr>
          <a:xfrm flipH="1" flipV="1">
            <a:off x="4837878" y="3467100"/>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Explosion 1 50"/>
          <p:cNvSpPr/>
          <p:nvPr/>
        </p:nvSpPr>
        <p:spPr>
          <a:xfrm flipH="1" flipV="1">
            <a:off x="3204467" y="1711292"/>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Explosion 1 51"/>
          <p:cNvSpPr/>
          <p:nvPr/>
        </p:nvSpPr>
        <p:spPr>
          <a:xfrm flipH="1" flipV="1">
            <a:off x="8415615" y="2350135"/>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Explosion 1 52"/>
          <p:cNvSpPr/>
          <p:nvPr/>
        </p:nvSpPr>
        <p:spPr>
          <a:xfrm flipH="1" flipV="1">
            <a:off x="7926081" y="3809353"/>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Explosion 1 53"/>
          <p:cNvSpPr/>
          <p:nvPr/>
        </p:nvSpPr>
        <p:spPr>
          <a:xfrm flipH="1" flipV="1">
            <a:off x="6556148" y="2760009"/>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Explosion 1 54"/>
          <p:cNvSpPr/>
          <p:nvPr/>
        </p:nvSpPr>
        <p:spPr>
          <a:xfrm flipH="1" flipV="1">
            <a:off x="8191960" y="2959100"/>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Explosion 1 55"/>
          <p:cNvSpPr/>
          <p:nvPr/>
        </p:nvSpPr>
        <p:spPr>
          <a:xfrm flipH="1" flipV="1">
            <a:off x="6582387" y="3529953"/>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Explosion 1 56"/>
          <p:cNvSpPr/>
          <p:nvPr/>
        </p:nvSpPr>
        <p:spPr>
          <a:xfrm flipH="1" flipV="1">
            <a:off x="4073894" y="3117848"/>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Explosion 1 57"/>
          <p:cNvSpPr/>
          <p:nvPr/>
        </p:nvSpPr>
        <p:spPr>
          <a:xfrm flipH="1" flipV="1">
            <a:off x="6197719" y="3584916"/>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Explosion 1 58"/>
          <p:cNvSpPr/>
          <p:nvPr/>
        </p:nvSpPr>
        <p:spPr>
          <a:xfrm flipH="1" flipV="1">
            <a:off x="3839489" y="2047573"/>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Explosion 1 59"/>
          <p:cNvSpPr/>
          <p:nvPr/>
        </p:nvSpPr>
        <p:spPr>
          <a:xfrm flipH="1" flipV="1">
            <a:off x="7342003" y="3125756"/>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Explosion 1 60"/>
          <p:cNvSpPr/>
          <p:nvPr/>
        </p:nvSpPr>
        <p:spPr>
          <a:xfrm flipH="1" flipV="1">
            <a:off x="8430835" y="2856861"/>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Explosion 1 61"/>
          <p:cNvSpPr/>
          <p:nvPr/>
        </p:nvSpPr>
        <p:spPr>
          <a:xfrm flipH="1" flipV="1">
            <a:off x="6546508" y="4813300"/>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Explosion 1 62"/>
          <p:cNvSpPr/>
          <p:nvPr/>
        </p:nvSpPr>
        <p:spPr>
          <a:xfrm flipH="1" flipV="1">
            <a:off x="6671084" y="2425053"/>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Explosion 1 63"/>
          <p:cNvSpPr/>
          <p:nvPr/>
        </p:nvSpPr>
        <p:spPr>
          <a:xfrm flipH="1" flipV="1">
            <a:off x="3275672" y="3834271"/>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Explosion 1 64"/>
          <p:cNvSpPr/>
          <p:nvPr/>
        </p:nvSpPr>
        <p:spPr>
          <a:xfrm flipH="1" flipV="1">
            <a:off x="7469659" y="3162300"/>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Explosion 1 65"/>
          <p:cNvSpPr/>
          <p:nvPr/>
        </p:nvSpPr>
        <p:spPr>
          <a:xfrm flipH="1" flipV="1">
            <a:off x="5602799" y="3083399"/>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Explosion 1 66"/>
          <p:cNvSpPr/>
          <p:nvPr/>
        </p:nvSpPr>
        <p:spPr>
          <a:xfrm flipH="1" flipV="1">
            <a:off x="4736770" y="3365500"/>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Explosion 1 67"/>
          <p:cNvSpPr/>
          <p:nvPr/>
        </p:nvSpPr>
        <p:spPr>
          <a:xfrm flipH="1" flipV="1">
            <a:off x="6402366" y="3492500"/>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Explosion 1 68"/>
          <p:cNvSpPr/>
          <p:nvPr/>
        </p:nvSpPr>
        <p:spPr>
          <a:xfrm flipH="1" flipV="1">
            <a:off x="6668605" y="4888853"/>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Explosion 1 69"/>
          <p:cNvSpPr/>
          <p:nvPr/>
        </p:nvSpPr>
        <p:spPr>
          <a:xfrm flipH="1" flipV="1">
            <a:off x="6654638" y="3172623"/>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Explosion 1 70"/>
          <p:cNvSpPr/>
          <p:nvPr/>
        </p:nvSpPr>
        <p:spPr>
          <a:xfrm flipH="1" flipV="1">
            <a:off x="7952318" y="4863777"/>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Explosion 1 71"/>
          <p:cNvSpPr/>
          <p:nvPr/>
        </p:nvSpPr>
        <p:spPr>
          <a:xfrm flipH="1" flipV="1">
            <a:off x="3469127" y="3478506"/>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Explosion 1 72"/>
          <p:cNvSpPr/>
          <p:nvPr/>
        </p:nvSpPr>
        <p:spPr>
          <a:xfrm flipH="1" flipV="1">
            <a:off x="7114786" y="3670300"/>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Explosion 1 73"/>
          <p:cNvSpPr/>
          <p:nvPr/>
        </p:nvSpPr>
        <p:spPr>
          <a:xfrm flipH="1" flipV="1">
            <a:off x="7315784" y="3986671"/>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Explosion 1 74"/>
          <p:cNvSpPr/>
          <p:nvPr/>
        </p:nvSpPr>
        <p:spPr>
          <a:xfrm flipH="1" flipV="1">
            <a:off x="3265926" y="1663307"/>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Explosion 1 75"/>
          <p:cNvSpPr/>
          <p:nvPr/>
        </p:nvSpPr>
        <p:spPr>
          <a:xfrm flipH="1" flipV="1">
            <a:off x="3008363" y="2146935"/>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Explosion 1 76"/>
          <p:cNvSpPr/>
          <p:nvPr/>
        </p:nvSpPr>
        <p:spPr>
          <a:xfrm flipH="1" flipV="1">
            <a:off x="7243462" y="4531215"/>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Explosion 1 77"/>
          <p:cNvSpPr/>
          <p:nvPr/>
        </p:nvSpPr>
        <p:spPr>
          <a:xfrm flipH="1" flipV="1">
            <a:off x="8157533" y="3859506"/>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Explosion 1 78"/>
          <p:cNvSpPr/>
          <p:nvPr/>
        </p:nvSpPr>
        <p:spPr>
          <a:xfrm flipH="1" flipV="1">
            <a:off x="8243980" y="2653661"/>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Explosion 1 79"/>
          <p:cNvSpPr/>
          <p:nvPr/>
        </p:nvSpPr>
        <p:spPr>
          <a:xfrm flipH="1" flipV="1">
            <a:off x="3457265" y="3834271"/>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Explosion 1 80"/>
          <p:cNvSpPr/>
          <p:nvPr/>
        </p:nvSpPr>
        <p:spPr>
          <a:xfrm flipH="1" flipV="1">
            <a:off x="6426091" y="4823757"/>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Explosion 1 81"/>
          <p:cNvSpPr/>
          <p:nvPr/>
        </p:nvSpPr>
        <p:spPr>
          <a:xfrm flipH="1" flipV="1">
            <a:off x="6540707" y="4101453"/>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Explosion 1 82"/>
          <p:cNvSpPr/>
          <p:nvPr/>
        </p:nvSpPr>
        <p:spPr>
          <a:xfrm flipH="1" flipV="1">
            <a:off x="8332496" y="3136253"/>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Explosion 1 83"/>
          <p:cNvSpPr/>
          <p:nvPr/>
        </p:nvSpPr>
        <p:spPr>
          <a:xfrm flipH="1" flipV="1">
            <a:off x="3367181" y="3744559"/>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Explosion 1 84"/>
          <p:cNvSpPr/>
          <p:nvPr/>
        </p:nvSpPr>
        <p:spPr>
          <a:xfrm flipH="1" flipV="1">
            <a:off x="8090943" y="2995914"/>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Explosion 1 85"/>
          <p:cNvSpPr/>
          <p:nvPr/>
        </p:nvSpPr>
        <p:spPr>
          <a:xfrm flipH="1" flipV="1">
            <a:off x="7696837" y="4734415"/>
            <a:ext cx="189164" cy="266699"/>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dd</a:t>
            </a:r>
            <a:endParaRPr lang="en-US" dirty="0"/>
          </a:p>
        </p:txBody>
      </p:sp>
      <p:sp>
        <p:nvSpPr>
          <p:cNvPr id="87" name="Explosion 1 86"/>
          <p:cNvSpPr/>
          <p:nvPr/>
        </p:nvSpPr>
        <p:spPr>
          <a:xfrm flipH="1" flipV="1">
            <a:off x="5831264" y="4622153"/>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Explosion 1 87"/>
          <p:cNvSpPr/>
          <p:nvPr/>
        </p:nvSpPr>
        <p:spPr>
          <a:xfrm flipH="1" flipV="1">
            <a:off x="7164066" y="2830863"/>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Explosion 1 88"/>
          <p:cNvSpPr/>
          <p:nvPr/>
        </p:nvSpPr>
        <p:spPr>
          <a:xfrm flipH="1" flipV="1">
            <a:off x="7773294" y="4823757"/>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Explosion 1 89"/>
          <p:cNvSpPr/>
          <p:nvPr/>
        </p:nvSpPr>
        <p:spPr>
          <a:xfrm flipH="1" flipV="1">
            <a:off x="4536490" y="3376906"/>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Explosion 1 90"/>
          <p:cNvSpPr/>
          <p:nvPr/>
        </p:nvSpPr>
        <p:spPr>
          <a:xfrm flipH="1" flipV="1">
            <a:off x="2957447" y="2386961"/>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Explosion 1 91"/>
          <p:cNvSpPr/>
          <p:nvPr/>
        </p:nvSpPr>
        <p:spPr>
          <a:xfrm flipH="1" flipV="1">
            <a:off x="3275672" y="1993760"/>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Explosion 1 92"/>
          <p:cNvSpPr/>
          <p:nvPr/>
        </p:nvSpPr>
        <p:spPr>
          <a:xfrm flipH="1" flipV="1">
            <a:off x="6440063" y="4698030"/>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Explosion 1 93"/>
          <p:cNvSpPr/>
          <p:nvPr/>
        </p:nvSpPr>
        <p:spPr>
          <a:xfrm flipH="1" flipV="1">
            <a:off x="3607762" y="3695700"/>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Explosion 1 94"/>
          <p:cNvSpPr/>
          <p:nvPr/>
        </p:nvSpPr>
        <p:spPr>
          <a:xfrm flipH="1" flipV="1">
            <a:off x="7681784" y="4416423"/>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Explosion 1 95"/>
          <p:cNvSpPr/>
          <p:nvPr/>
        </p:nvSpPr>
        <p:spPr>
          <a:xfrm flipH="1" flipV="1">
            <a:off x="6732236" y="3339453"/>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Explosion 1 96"/>
          <p:cNvSpPr/>
          <p:nvPr/>
        </p:nvSpPr>
        <p:spPr>
          <a:xfrm flipH="1" flipV="1">
            <a:off x="7287351" y="3859506"/>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Explosion 1 97"/>
          <p:cNvSpPr/>
          <p:nvPr/>
        </p:nvSpPr>
        <p:spPr>
          <a:xfrm flipH="1" flipV="1">
            <a:off x="7036590" y="4252940"/>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Explosion 1 98"/>
          <p:cNvSpPr/>
          <p:nvPr/>
        </p:nvSpPr>
        <p:spPr>
          <a:xfrm flipH="1" flipV="1">
            <a:off x="4816250" y="3605526"/>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Explosion 1 99"/>
          <p:cNvSpPr/>
          <p:nvPr/>
        </p:nvSpPr>
        <p:spPr>
          <a:xfrm flipH="1" flipV="1">
            <a:off x="8191960" y="3454871"/>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Explosion 1 100"/>
          <p:cNvSpPr/>
          <p:nvPr/>
        </p:nvSpPr>
        <p:spPr>
          <a:xfrm flipH="1" flipV="1">
            <a:off x="7681784" y="4925357"/>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Explosion 1 101"/>
          <p:cNvSpPr/>
          <p:nvPr/>
        </p:nvSpPr>
        <p:spPr>
          <a:xfrm flipH="1" flipV="1">
            <a:off x="7519180" y="3314700"/>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Explosion 1 102"/>
          <p:cNvSpPr/>
          <p:nvPr/>
        </p:nvSpPr>
        <p:spPr>
          <a:xfrm flipH="1" flipV="1">
            <a:off x="7189094" y="3974658"/>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Explosion 1 103"/>
          <p:cNvSpPr/>
          <p:nvPr/>
        </p:nvSpPr>
        <p:spPr>
          <a:xfrm flipH="1" flipV="1">
            <a:off x="8395277" y="3046094"/>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Explosion 1 104"/>
          <p:cNvSpPr/>
          <p:nvPr/>
        </p:nvSpPr>
        <p:spPr>
          <a:xfrm flipH="1" flipV="1">
            <a:off x="4942476" y="3517724"/>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Explosion 1 105"/>
          <p:cNvSpPr/>
          <p:nvPr/>
        </p:nvSpPr>
        <p:spPr>
          <a:xfrm flipH="1" flipV="1">
            <a:off x="8357891" y="2728743"/>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Explosion 1 106"/>
          <p:cNvSpPr/>
          <p:nvPr/>
        </p:nvSpPr>
        <p:spPr>
          <a:xfrm flipH="1" flipV="1">
            <a:off x="4816746" y="3453126"/>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Explosion 1 107"/>
          <p:cNvSpPr/>
          <p:nvPr/>
        </p:nvSpPr>
        <p:spPr>
          <a:xfrm flipH="1" flipV="1">
            <a:off x="8588195" y="2755261"/>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Explosion 1 108"/>
          <p:cNvSpPr/>
          <p:nvPr/>
        </p:nvSpPr>
        <p:spPr>
          <a:xfrm flipH="1" flipV="1">
            <a:off x="8243979" y="2881965"/>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Explosion 1 109"/>
          <p:cNvSpPr/>
          <p:nvPr/>
        </p:nvSpPr>
        <p:spPr>
          <a:xfrm flipH="1" flipV="1">
            <a:off x="4665999" y="4558006"/>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Explosion 1 110"/>
          <p:cNvSpPr/>
          <p:nvPr/>
        </p:nvSpPr>
        <p:spPr>
          <a:xfrm flipH="1" flipV="1">
            <a:off x="5792571" y="3237853"/>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Explosion 1 111"/>
          <p:cNvSpPr/>
          <p:nvPr/>
        </p:nvSpPr>
        <p:spPr>
          <a:xfrm flipH="1" flipV="1">
            <a:off x="7862582" y="5016177"/>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Explosion 1 112"/>
          <p:cNvSpPr/>
          <p:nvPr/>
        </p:nvSpPr>
        <p:spPr>
          <a:xfrm flipH="1" flipV="1">
            <a:off x="3162509" y="3694877"/>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Explosion 1 113"/>
          <p:cNvSpPr/>
          <p:nvPr/>
        </p:nvSpPr>
        <p:spPr>
          <a:xfrm flipH="1" flipV="1">
            <a:off x="3240406" y="3174353"/>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Explosion 1 114"/>
          <p:cNvSpPr/>
          <p:nvPr/>
        </p:nvSpPr>
        <p:spPr>
          <a:xfrm flipH="1" flipV="1">
            <a:off x="7391721" y="4735001"/>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Explosion 1 115"/>
          <p:cNvSpPr/>
          <p:nvPr/>
        </p:nvSpPr>
        <p:spPr>
          <a:xfrm flipH="1" flipV="1">
            <a:off x="5638280" y="3237853"/>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Explosion 1 116"/>
          <p:cNvSpPr/>
          <p:nvPr/>
        </p:nvSpPr>
        <p:spPr>
          <a:xfrm flipH="1" flipV="1">
            <a:off x="4028383" y="3961106"/>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Explosion 1 117"/>
          <p:cNvSpPr/>
          <p:nvPr/>
        </p:nvSpPr>
        <p:spPr>
          <a:xfrm flipH="1" flipV="1">
            <a:off x="7951311" y="2958461"/>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Explosion 1 118"/>
          <p:cNvSpPr/>
          <p:nvPr/>
        </p:nvSpPr>
        <p:spPr>
          <a:xfrm flipH="1" flipV="1">
            <a:off x="7594720" y="3133552"/>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Explosion 1 119"/>
          <p:cNvSpPr/>
          <p:nvPr/>
        </p:nvSpPr>
        <p:spPr>
          <a:xfrm flipH="1" flipV="1">
            <a:off x="8496685" y="2679069"/>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Explosion 1 120"/>
          <p:cNvSpPr/>
          <p:nvPr/>
        </p:nvSpPr>
        <p:spPr>
          <a:xfrm flipH="1" flipV="1">
            <a:off x="5740900" y="3567877"/>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Explosion 1 121"/>
          <p:cNvSpPr/>
          <p:nvPr/>
        </p:nvSpPr>
        <p:spPr>
          <a:xfrm flipH="1" flipV="1">
            <a:off x="2882583" y="3478506"/>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Explosion 1 122"/>
          <p:cNvSpPr/>
          <p:nvPr/>
        </p:nvSpPr>
        <p:spPr>
          <a:xfrm flipH="1" flipV="1">
            <a:off x="3379084" y="4101453"/>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Explosion 1 123"/>
          <p:cNvSpPr/>
          <p:nvPr/>
        </p:nvSpPr>
        <p:spPr>
          <a:xfrm flipH="1" flipV="1">
            <a:off x="3048956" y="3694877"/>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Explosion 1 124"/>
          <p:cNvSpPr/>
          <p:nvPr/>
        </p:nvSpPr>
        <p:spPr>
          <a:xfrm flipH="1" flipV="1">
            <a:off x="7848165" y="3859506"/>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Explosion 1 125"/>
          <p:cNvSpPr/>
          <p:nvPr/>
        </p:nvSpPr>
        <p:spPr>
          <a:xfrm flipH="1" flipV="1">
            <a:off x="8191960" y="2652779"/>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Explosion 1 126"/>
          <p:cNvSpPr/>
          <p:nvPr/>
        </p:nvSpPr>
        <p:spPr>
          <a:xfrm flipH="1" flipV="1">
            <a:off x="7938376" y="3046094"/>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Explosion 1 127"/>
          <p:cNvSpPr/>
          <p:nvPr/>
        </p:nvSpPr>
        <p:spPr>
          <a:xfrm flipH="1" flipV="1">
            <a:off x="7887431" y="2969241"/>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Explosion 1 128"/>
          <p:cNvSpPr/>
          <p:nvPr/>
        </p:nvSpPr>
        <p:spPr>
          <a:xfrm flipH="1" flipV="1">
            <a:off x="8090942" y="3720924"/>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Explosion 1 129"/>
          <p:cNvSpPr/>
          <p:nvPr/>
        </p:nvSpPr>
        <p:spPr>
          <a:xfrm flipH="1" flipV="1">
            <a:off x="5777663" y="4050211"/>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Explosion 1 130"/>
          <p:cNvSpPr/>
          <p:nvPr/>
        </p:nvSpPr>
        <p:spPr>
          <a:xfrm flipH="1" flipV="1">
            <a:off x="3327385" y="1828178"/>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Explosion 1 131"/>
          <p:cNvSpPr/>
          <p:nvPr/>
        </p:nvSpPr>
        <p:spPr>
          <a:xfrm flipH="1" flipV="1">
            <a:off x="7050458" y="4494830"/>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Explosion 1 133"/>
          <p:cNvSpPr/>
          <p:nvPr/>
        </p:nvSpPr>
        <p:spPr>
          <a:xfrm flipH="1" flipV="1">
            <a:off x="6654638" y="2616052"/>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Explosion 1 134"/>
          <p:cNvSpPr/>
          <p:nvPr/>
        </p:nvSpPr>
        <p:spPr>
          <a:xfrm flipH="1" flipV="1">
            <a:off x="8243979" y="3212453"/>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Explosion 1 135"/>
          <p:cNvSpPr/>
          <p:nvPr/>
        </p:nvSpPr>
        <p:spPr>
          <a:xfrm flipH="1" flipV="1">
            <a:off x="8420830" y="2933357"/>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Explosion 1 136"/>
          <p:cNvSpPr/>
          <p:nvPr/>
        </p:nvSpPr>
        <p:spPr>
          <a:xfrm flipH="1" flipV="1">
            <a:off x="6274647" y="2538714"/>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Explosion 1 137"/>
          <p:cNvSpPr/>
          <p:nvPr/>
        </p:nvSpPr>
        <p:spPr>
          <a:xfrm flipH="1" flipV="1">
            <a:off x="7900070" y="4875183"/>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Explosion 1 138"/>
          <p:cNvSpPr/>
          <p:nvPr/>
        </p:nvSpPr>
        <p:spPr>
          <a:xfrm flipH="1" flipV="1">
            <a:off x="6667939" y="2792714"/>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Explosion 1 139"/>
          <p:cNvSpPr/>
          <p:nvPr/>
        </p:nvSpPr>
        <p:spPr>
          <a:xfrm flipH="1" flipV="1">
            <a:off x="3200279" y="3491677"/>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Explosion 1 140"/>
          <p:cNvSpPr/>
          <p:nvPr/>
        </p:nvSpPr>
        <p:spPr>
          <a:xfrm flipH="1" flipV="1">
            <a:off x="8521810" y="2806349"/>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Explosion 1 141"/>
          <p:cNvSpPr/>
          <p:nvPr/>
        </p:nvSpPr>
        <p:spPr>
          <a:xfrm flipH="1" flipV="1">
            <a:off x="7163367" y="4241948"/>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Explosion 1 142"/>
          <p:cNvSpPr/>
          <p:nvPr/>
        </p:nvSpPr>
        <p:spPr>
          <a:xfrm flipH="1" flipV="1">
            <a:off x="8129821" y="2857500"/>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Explosion 1 143"/>
          <p:cNvSpPr/>
          <p:nvPr/>
        </p:nvSpPr>
        <p:spPr>
          <a:xfrm flipH="1" flipV="1">
            <a:off x="3315812" y="3631718"/>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Explosion 1 144"/>
          <p:cNvSpPr/>
          <p:nvPr/>
        </p:nvSpPr>
        <p:spPr>
          <a:xfrm flipH="1" flipV="1">
            <a:off x="3884939" y="4164306"/>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Explosion 1 145"/>
          <p:cNvSpPr/>
          <p:nvPr/>
        </p:nvSpPr>
        <p:spPr>
          <a:xfrm flipH="1" flipV="1">
            <a:off x="8700049" y="2514452"/>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Explosion 1 146"/>
          <p:cNvSpPr/>
          <p:nvPr/>
        </p:nvSpPr>
        <p:spPr>
          <a:xfrm flipH="1" flipV="1">
            <a:off x="8015143" y="3415565"/>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Explosion 1 147"/>
          <p:cNvSpPr/>
          <p:nvPr/>
        </p:nvSpPr>
        <p:spPr>
          <a:xfrm flipH="1" flipV="1">
            <a:off x="5803958" y="4963779"/>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Explosion 1 148"/>
          <p:cNvSpPr/>
          <p:nvPr/>
        </p:nvSpPr>
        <p:spPr>
          <a:xfrm flipH="1" flipV="1">
            <a:off x="8022105" y="3873500"/>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Explosion 1 149"/>
          <p:cNvSpPr/>
          <p:nvPr/>
        </p:nvSpPr>
        <p:spPr>
          <a:xfrm flipH="1" flipV="1">
            <a:off x="8105163" y="5232072"/>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Explosion 1 150"/>
          <p:cNvSpPr/>
          <p:nvPr/>
        </p:nvSpPr>
        <p:spPr>
          <a:xfrm flipH="1" flipV="1">
            <a:off x="8027441" y="3098153"/>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Explosion 1 151"/>
          <p:cNvSpPr/>
          <p:nvPr/>
        </p:nvSpPr>
        <p:spPr>
          <a:xfrm flipH="1" flipV="1">
            <a:off x="8039137" y="5130170"/>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Explosion 1 152"/>
          <p:cNvSpPr/>
          <p:nvPr/>
        </p:nvSpPr>
        <p:spPr>
          <a:xfrm flipH="1" flipV="1">
            <a:off x="3530828" y="3618765"/>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Explosion 1 153"/>
          <p:cNvSpPr/>
          <p:nvPr/>
        </p:nvSpPr>
        <p:spPr>
          <a:xfrm flipH="1" flipV="1">
            <a:off x="3507124" y="4039643"/>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Explosion 1 154"/>
          <p:cNvSpPr/>
          <p:nvPr/>
        </p:nvSpPr>
        <p:spPr>
          <a:xfrm flipH="1" flipV="1">
            <a:off x="3404903" y="3250250"/>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0517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Active Shooter Incidents  2000-2013</a:t>
            </a:r>
            <a:endParaRPr lang="en-US" dirty="0"/>
          </a:p>
        </p:txBody>
      </p:sp>
      <p:sp>
        <p:nvSpPr>
          <p:cNvPr id="6" name="Content Placeholder 5"/>
          <p:cNvSpPr>
            <a:spLocks noGrp="1"/>
          </p:cNvSpPr>
          <p:nvPr>
            <p:ph idx="1"/>
          </p:nvPr>
        </p:nvSpPr>
        <p:spPr/>
        <p:txBody>
          <a:bodyPr/>
          <a:lstStyle/>
          <a:p>
            <a:endParaRPr lang="en-US"/>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80203" y="1521744"/>
            <a:ext cx="7205558" cy="4726655"/>
          </a:xfrm>
          <a:prstGeom prst="rect">
            <a:avLst/>
          </a:prstGeom>
        </p:spPr>
      </p:pic>
      <p:sp>
        <p:nvSpPr>
          <p:cNvPr id="9" name="Explosion 1 8"/>
          <p:cNvSpPr/>
          <p:nvPr/>
        </p:nvSpPr>
        <p:spPr>
          <a:xfrm flipH="1" flipV="1">
            <a:off x="8597900" y="2578100"/>
            <a:ext cx="203200"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Explosion 1 9"/>
          <p:cNvSpPr/>
          <p:nvPr/>
        </p:nvSpPr>
        <p:spPr>
          <a:xfrm flipH="1" flipV="1">
            <a:off x="5982982" y="4813300"/>
            <a:ext cx="203200"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Explosion 1 10"/>
          <p:cNvSpPr/>
          <p:nvPr/>
        </p:nvSpPr>
        <p:spPr>
          <a:xfrm flipH="1" flipV="1">
            <a:off x="6784364" y="3263900"/>
            <a:ext cx="203200"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Explosion 1 11"/>
          <p:cNvSpPr/>
          <p:nvPr/>
        </p:nvSpPr>
        <p:spPr>
          <a:xfrm flipH="1" flipV="1">
            <a:off x="3267746" y="4022706"/>
            <a:ext cx="203200"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Explosion 1 12"/>
          <p:cNvSpPr/>
          <p:nvPr/>
        </p:nvSpPr>
        <p:spPr>
          <a:xfrm flipH="1" flipV="1">
            <a:off x="3369346" y="3917912"/>
            <a:ext cx="203200"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Explosion 1 13"/>
          <p:cNvSpPr/>
          <p:nvPr/>
        </p:nvSpPr>
        <p:spPr>
          <a:xfrm flipH="1" flipV="1">
            <a:off x="2915592" y="3365500"/>
            <a:ext cx="203200"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Explosion 1 14"/>
          <p:cNvSpPr/>
          <p:nvPr/>
        </p:nvSpPr>
        <p:spPr>
          <a:xfrm flipH="1" flipV="1">
            <a:off x="7118010" y="3060700"/>
            <a:ext cx="203200"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Explosion 1 15"/>
          <p:cNvSpPr/>
          <p:nvPr/>
        </p:nvSpPr>
        <p:spPr>
          <a:xfrm flipH="1" flipV="1">
            <a:off x="7942228" y="3568700"/>
            <a:ext cx="203200"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Explosion 1 16"/>
          <p:cNvSpPr/>
          <p:nvPr/>
        </p:nvSpPr>
        <p:spPr>
          <a:xfrm flipH="1" flipV="1">
            <a:off x="6987564" y="3075603"/>
            <a:ext cx="203200"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Explosion 1 17"/>
          <p:cNvSpPr/>
          <p:nvPr/>
        </p:nvSpPr>
        <p:spPr>
          <a:xfrm flipH="1" flipV="1">
            <a:off x="3137300" y="3921106"/>
            <a:ext cx="203200"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Explosion 1 18"/>
          <p:cNvSpPr/>
          <p:nvPr/>
        </p:nvSpPr>
        <p:spPr>
          <a:xfrm flipH="1" flipV="1">
            <a:off x="-712964" y="4766609"/>
            <a:ext cx="203200"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Explosion 1 20"/>
          <p:cNvSpPr/>
          <p:nvPr/>
        </p:nvSpPr>
        <p:spPr>
          <a:xfrm flipH="1" flipV="1">
            <a:off x="5997661" y="4049058"/>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Explosion 1 21"/>
          <p:cNvSpPr/>
          <p:nvPr/>
        </p:nvSpPr>
        <p:spPr>
          <a:xfrm flipH="1" flipV="1">
            <a:off x="7128100" y="4347829"/>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Explosion 1 22"/>
          <p:cNvSpPr/>
          <p:nvPr/>
        </p:nvSpPr>
        <p:spPr>
          <a:xfrm flipH="1" flipV="1">
            <a:off x="8172945" y="3060700"/>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Explosion 1 23"/>
          <p:cNvSpPr/>
          <p:nvPr/>
        </p:nvSpPr>
        <p:spPr>
          <a:xfrm flipH="1" flipV="1">
            <a:off x="3186327" y="3885071"/>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Explosion 1 24"/>
          <p:cNvSpPr/>
          <p:nvPr/>
        </p:nvSpPr>
        <p:spPr>
          <a:xfrm flipH="1" flipV="1">
            <a:off x="7487679" y="3075603"/>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xplosion 1 25"/>
          <p:cNvSpPr/>
          <p:nvPr/>
        </p:nvSpPr>
        <p:spPr>
          <a:xfrm flipH="1" flipV="1">
            <a:off x="6410385" y="3670300"/>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Explosion 1 26"/>
          <p:cNvSpPr/>
          <p:nvPr/>
        </p:nvSpPr>
        <p:spPr>
          <a:xfrm flipH="1" flipV="1">
            <a:off x="6867439" y="4301488"/>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Explosion 1 27"/>
          <p:cNvSpPr/>
          <p:nvPr/>
        </p:nvSpPr>
        <p:spPr>
          <a:xfrm flipH="1" flipV="1">
            <a:off x="7758992" y="3365500"/>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Explosion 1 28"/>
          <p:cNvSpPr/>
          <p:nvPr/>
        </p:nvSpPr>
        <p:spPr>
          <a:xfrm flipH="1" flipV="1">
            <a:off x="7989926" y="5010148"/>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Explosion 1 29"/>
          <p:cNvSpPr/>
          <p:nvPr/>
        </p:nvSpPr>
        <p:spPr>
          <a:xfrm flipH="1" flipV="1">
            <a:off x="7618125" y="2990848"/>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Explosion 1 30"/>
          <p:cNvSpPr/>
          <p:nvPr/>
        </p:nvSpPr>
        <p:spPr>
          <a:xfrm flipH="1" flipV="1">
            <a:off x="6818614" y="3033246"/>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Explosion 1 31"/>
          <p:cNvSpPr/>
          <p:nvPr/>
        </p:nvSpPr>
        <p:spPr>
          <a:xfrm flipH="1" flipV="1">
            <a:off x="6158172" y="2414290"/>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Explosion 1 32"/>
          <p:cNvSpPr/>
          <p:nvPr/>
        </p:nvSpPr>
        <p:spPr>
          <a:xfrm flipH="1" flipV="1">
            <a:off x="7431443" y="3321048"/>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Explosion 1 33"/>
          <p:cNvSpPr/>
          <p:nvPr/>
        </p:nvSpPr>
        <p:spPr>
          <a:xfrm flipH="1" flipV="1">
            <a:off x="8391454" y="2622548"/>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Explosion 1 34"/>
          <p:cNvSpPr/>
          <p:nvPr/>
        </p:nvSpPr>
        <p:spPr>
          <a:xfrm flipH="1" flipV="1">
            <a:off x="5993072" y="3568700"/>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Explosion 1 35"/>
          <p:cNvSpPr/>
          <p:nvPr/>
        </p:nvSpPr>
        <p:spPr>
          <a:xfrm flipH="1" flipV="1">
            <a:off x="7758992" y="5026957"/>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Explosion 1 36"/>
          <p:cNvSpPr/>
          <p:nvPr/>
        </p:nvSpPr>
        <p:spPr>
          <a:xfrm flipH="1" flipV="1">
            <a:off x="6481727" y="2520948"/>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Explosion 1 37"/>
          <p:cNvSpPr/>
          <p:nvPr/>
        </p:nvSpPr>
        <p:spPr>
          <a:xfrm flipH="1" flipV="1">
            <a:off x="7297805" y="3060700"/>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Explosion 1 38"/>
          <p:cNvSpPr/>
          <p:nvPr/>
        </p:nvSpPr>
        <p:spPr>
          <a:xfrm flipH="1" flipV="1">
            <a:off x="8428917" y="2787648"/>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Explosion 1 39"/>
          <p:cNvSpPr/>
          <p:nvPr/>
        </p:nvSpPr>
        <p:spPr>
          <a:xfrm flipH="1" flipV="1">
            <a:off x="6762594" y="2686048"/>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Explosion 1 40"/>
          <p:cNvSpPr/>
          <p:nvPr/>
        </p:nvSpPr>
        <p:spPr>
          <a:xfrm flipH="1" flipV="1">
            <a:off x="6127552" y="2187920"/>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Explosion 1 41"/>
          <p:cNvSpPr/>
          <p:nvPr/>
        </p:nvSpPr>
        <p:spPr>
          <a:xfrm flipH="1" flipV="1">
            <a:off x="3466563" y="4004606"/>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Explosion 1 42"/>
          <p:cNvSpPr/>
          <p:nvPr/>
        </p:nvSpPr>
        <p:spPr>
          <a:xfrm flipH="1" flipV="1">
            <a:off x="8269715" y="3008029"/>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Explosion 1 43"/>
          <p:cNvSpPr/>
          <p:nvPr/>
        </p:nvSpPr>
        <p:spPr>
          <a:xfrm flipH="1" flipV="1">
            <a:off x="7419203" y="3845858"/>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Explosion 1 44"/>
          <p:cNvSpPr/>
          <p:nvPr/>
        </p:nvSpPr>
        <p:spPr>
          <a:xfrm flipH="1" flipV="1">
            <a:off x="3283544" y="1802448"/>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Explosion 1 45"/>
          <p:cNvSpPr/>
          <p:nvPr/>
        </p:nvSpPr>
        <p:spPr>
          <a:xfrm flipH="1" flipV="1">
            <a:off x="7942011" y="4161777"/>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Explosion 1 46"/>
          <p:cNvSpPr/>
          <p:nvPr/>
        </p:nvSpPr>
        <p:spPr>
          <a:xfrm flipH="1" flipV="1">
            <a:off x="3099873" y="3846024"/>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Explosion 1 47"/>
          <p:cNvSpPr/>
          <p:nvPr/>
        </p:nvSpPr>
        <p:spPr>
          <a:xfrm flipH="1" flipV="1">
            <a:off x="3300525" y="3237853"/>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Explosion 1 48"/>
          <p:cNvSpPr/>
          <p:nvPr/>
        </p:nvSpPr>
        <p:spPr>
          <a:xfrm flipH="1" flipV="1">
            <a:off x="3125390" y="1871348"/>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Explosion 1 49"/>
          <p:cNvSpPr/>
          <p:nvPr/>
        </p:nvSpPr>
        <p:spPr>
          <a:xfrm flipH="1" flipV="1">
            <a:off x="4837878" y="3467100"/>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Explosion 1 50"/>
          <p:cNvSpPr/>
          <p:nvPr/>
        </p:nvSpPr>
        <p:spPr>
          <a:xfrm flipH="1" flipV="1">
            <a:off x="3204467" y="1711292"/>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Explosion 1 51"/>
          <p:cNvSpPr/>
          <p:nvPr/>
        </p:nvSpPr>
        <p:spPr>
          <a:xfrm flipH="1" flipV="1">
            <a:off x="8415615" y="2350135"/>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Explosion 1 52"/>
          <p:cNvSpPr/>
          <p:nvPr/>
        </p:nvSpPr>
        <p:spPr>
          <a:xfrm flipH="1" flipV="1">
            <a:off x="7926081" y="3809353"/>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Explosion 1 53"/>
          <p:cNvSpPr/>
          <p:nvPr/>
        </p:nvSpPr>
        <p:spPr>
          <a:xfrm flipH="1" flipV="1">
            <a:off x="6556148" y="2760009"/>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Explosion 1 54"/>
          <p:cNvSpPr/>
          <p:nvPr/>
        </p:nvSpPr>
        <p:spPr>
          <a:xfrm flipH="1" flipV="1">
            <a:off x="8191960" y="2959100"/>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Explosion 1 55"/>
          <p:cNvSpPr/>
          <p:nvPr/>
        </p:nvSpPr>
        <p:spPr>
          <a:xfrm flipH="1" flipV="1">
            <a:off x="6582387" y="3529953"/>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Explosion 1 56"/>
          <p:cNvSpPr/>
          <p:nvPr/>
        </p:nvSpPr>
        <p:spPr>
          <a:xfrm flipH="1" flipV="1">
            <a:off x="4073894" y="3117848"/>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Explosion 1 57"/>
          <p:cNvSpPr/>
          <p:nvPr/>
        </p:nvSpPr>
        <p:spPr>
          <a:xfrm flipH="1" flipV="1">
            <a:off x="6197719" y="3584916"/>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Explosion 1 58"/>
          <p:cNvSpPr/>
          <p:nvPr/>
        </p:nvSpPr>
        <p:spPr>
          <a:xfrm flipH="1" flipV="1">
            <a:off x="3839489" y="2047573"/>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Explosion 1 59"/>
          <p:cNvSpPr/>
          <p:nvPr/>
        </p:nvSpPr>
        <p:spPr>
          <a:xfrm flipH="1" flipV="1">
            <a:off x="7342003" y="3125756"/>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Explosion 1 60"/>
          <p:cNvSpPr/>
          <p:nvPr/>
        </p:nvSpPr>
        <p:spPr>
          <a:xfrm flipH="1" flipV="1">
            <a:off x="8430835" y="2856861"/>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Explosion 1 61"/>
          <p:cNvSpPr/>
          <p:nvPr/>
        </p:nvSpPr>
        <p:spPr>
          <a:xfrm flipH="1" flipV="1">
            <a:off x="6546508" y="4813300"/>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Explosion 1 62"/>
          <p:cNvSpPr/>
          <p:nvPr/>
        </p:nvSpPr>
        <p:spPr>
          <a:xfrm flipH="1" flipV="1">
            <a:off x="6671084" y="2425053"/>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Explosion 1 63"/>
          <p:cNvSpPr/>
          <p:nvPr/>
        </p:nvSpPr>
        <p:spPr>
          <a:xfrm flipH="1" flipV="1">
            <a:off x="3275672" y="3834271"/>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Explosion 1 64"/>
          <p:cNvSpPr/>
          <p:nvPr/>
        </p:nvSpPr>
        <p:spPr>
          <a:xfrm flipH="1" flipV="1">
            <a:off x="7469659" y="3162300"/>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Explosion 1 65"/>
          <p:cNvSpPr/>
          <p:nvPr/>
        </p:nvSpPr>
        <p:spPr>
          <a:xfrm flipH="1" flipV="1">
            <a:off x="5602799" y="3083399"/>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Explosion 1 66"/>
          <p:cNvSpPr/>
          <p:nvPr/>
        </p:nvSpPr>
        <p:spPr>
          <a:xfrm flipH="1" flipV="1">
            <a:off x="4736770" y="3365500"/>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Explosion 1 67"/>
          <p:cNvSpPr/>
          <p:nvPr/>
        </p:nvSpPr>
        <p:spPr>
          <a:xfrm flipH="1" flipV="1">
            <a:off x="6402366" y="3492500"/>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Explosion 1 68"/>
          <p:cNvSpPr/>
          <p:nvPr/>
        </p:nvSpPr>
        <p:spPr>
          <a:xfrm flipH="1" flipV="1">
            <a:off x="6668605" y="4888853"/>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Explosion 1 69"/>
          <p:cNvSpPr/>
          <p:nvPr/>
        </p:nvSpPr>
        <p:spPr>
          <a:xfrm flipH="1" flipV="1">
            <a:off x="6654638" y="3172623"/>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Explosion 1 70"/>
          <p:cNvSpPr/>
          <p:nvPr/>
        </p:nvSpPr>
        <p:spPr>
          <a:xfrm flipH="1" flipV="1">
            <a:off x="7952318" y="4863777"/>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Explosion 1 71"/>
          <p:cNvSpPr/>
          <p:nvPr/>
        </p:nvSpPr>
        <p:spPr>
          <a:xfrm flipH="1" flipV="1">
            <a:off x="3469127" y="3478506"/>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Explosion 1 72"/>
          <p:cNvSpPr/>
          <p:nvPr/>
        </p:nvSpPr>
        <p:spPr>
          <a:xfrm flipH="1" flipV="1">
            <a:off x="7114786" y="3670300"/>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Explosion 1 73"/>
          <p:cNvSpPr/>
          <p:nvPr/>
        </p:nvSpPr>
        <p:spPr>
          <a:xfrm flipH="1" flipV="1">
            <a:off x="7315784" y="3986671"/>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Explosion 1 74"/>
          <p:cNvSpPr/>
          <p:nvPr/>
        </p:nvSpPr>
        <p:spPr>
          <a:xfrm flipH="1" flipV="1">
            <a:off x="3265926" y="1663307"/>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Explosion 1 75"/>
          <p:cNvSpPr/>
          <p:nvPr/>
        </p:nvSpPr>
        <p:spPr>
          <a:xfrm flipH="1" flipV="1">
            <a:off x="3008363" y="2146935"/>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Explosion 1 76"/>
          <p:cNvSpPr/>
          <p:nvPr/>
        </p:nvSpPr>
        <p:spPr>
          <a:xfrm flipH="1" flipV="1">
            <a:off x="7243462" y="4531215"/>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Explosion 1 77"/>
          <p:cNvSpPr/>
          <p:nvPr/>
        </p:nvSpPr>
        <p:spPr>
          <a:xfrm flipH="1" flipV="1">
            <a:off x="8157533" y="3859506"/>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Explosion 1 78"/>
          <p:cNvSpPr/>
          <p:nvPr/>
        </p:nvSpPr>
        <p:spPr>
          <a:xfrm flipH="1" flipV="1">
            <a:off x="8243980" y="2653661"/>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Explosion 1 79"/>
          <p:cNvSpPr/>
          <p:nvPr/>
        </p:nvSpPr>
        <p:spPr>
          <a:xfrm flipH="1" flipV="1">
            <a:off x="3457265" y="3834271"/>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Explosion 1 80"/>
          <p:cNvSpPr/>
          <p:nvPr/>
        </p:nvSpPr>
        <p:spPr>
          <a:xfrm flipH="1" flipV="1">
            <a:off x="6426091" y="4823757"/>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Explosion 1 81"/>
          <p:cNvSpPr/>
          <p:nvPr/>
        </p:nvSpPr>
        <p:spPr>
          <a:xfrm flipH="1" flipV="1">
            <a:off x="6540707" y="4101453"/>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Explosion 1 82"/>
          <p:cNvSpPr/>
          <p:nvPr/>
        </p:nvSpPr>
        <p:spPr>
          <a:xfrm flipH="1" flipV="1">
            <a:off x="8332496" y="3136253"/>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Explosion 1 83"/>
          <p:cNvSpPr/>
          <p:nvPr/>
        </p:nvSpPr>
        <p:spPr>
          <a:xfrm flipH="1" flipV="1">
            <a:off x="3367181" y="3744559"/>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Explosion 1 84"/>
          <p:cNvSpPr/>
          <p:nvPr/>
        </p:nvSpPr>
        <p:spPr>
          <a:xfrm flipH="1" flipV="1">
            <a:off x="8090943" y="2995914"/>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Explosion 1 85"/>
          <p:cNvSpPr/>
          <p:nvPr/>
        </p:nvSpPr>
        <p:spPr>
          <a:xfrm flipH="1" flipV="1">
            <a:off x="7696837" y="4734415"/>
            <a:ext cx="189164" cy="266699"/>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dd</a:t>
            </a:r>
            <a:endParaRPr lang="en-US" dirty="0"/>
          </a:p>
        </p:txBody>
      </p:sp>
      <p:sp>
        <p:nvSpPr>
          <p:cNvPr id="87" name="Explosion 1 86"/>
          <p:cNvSpPr/>
          <p:nvPr/>
        </p:nvSpPr>
        <p:spPr>
          <a:xfrm flipH="1" flipV="1">
            <a:off x="5831264" y="4622153"/>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Explosion 1 87"/>
          <p:cNvSpPr/>
          <p:nvPr/>
        </p:nvSpPr>
        <p:spPr>
          <a:xfrm flipH="1" flipV="1">
            <a:off x="7164066" y="2830863"/>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Explosion 1 88"/>
          <p:cNvSpPr/>
          <p:nvPr/>
        </p:nvSpPr>
        <p:spPr>
          <a:xfrm flipH="1" flipV="1">
            <a:off x="7773294" y="4823757"/>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Explosion 1 89"/>
          <p:cNvSpPr/>
          <p:nvPr/>
        </p:nvSpPr>
        <p:spPr>
          <a:xfrm flipH="1" flipV="1">
            <a:off x="4536490" y="3376906"/>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Explosion 1 90"/>
          <p:cNvSpPr/>
          <p:nvPr/>
        </p:nvSpPr>
        <p:spPr>
          <a:xfrm flipH="1" flipV="1">
            <a:off x="2957447" y="2386961"/>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Explosion 1 91"/>
          <p:cNvSpPr/>
          <p:nvPr/>
        </p:nvSpPr>
        <p:spPr>
          <a:xfrm flipH="1" flipV="1">
            <a:off x="3275672" y="1993760"/>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Explosion 1 92"/>
          <p:cNvSpPr/>
          <p:nvPr/>
        </p:nvSpPr>
        <p:spPr>
          <a:xfrm flipH="1" flipV="1">
            <a:off x="6440063" y="4698030"/>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Explosion 1 93"/>
          <p:cNvSpPr/>
          <p:nvPr/>
        </p:nvSpPr>
        <p:spPr>
          <a:xfrm flipH="1" flipV="1">
            <a:off x="3607762" y="3695700"/>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Explosion 1 94"/>
          <p:cNvSpPr/>
          <p:nvPr/>
        </p:nvSpPr>
        <p:spPr>
          <a:xfrm flipH="1" flipV="1">
            <a:off x="7681784" y="4416423"/>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Explosion 1 95"/>
          <p:cNvSpPr/>
          <p:nvPr/>
        </p:nvSpPr>
        <p:spPr>
          <a:xfrm flipH="1" flipV="1">
            <a:off x="6732236" y="3339453"/>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Explosion 1 96"/>
          <p:cNvSpPr/>
          <p:nvPr/>
        </p:nvSpPr>
        <p:spPr>
          <a:xfrm flipH="1" flipV="1">
            <a:off x="7287351" y="3859506"/>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Explosion 1 97"/>
          <p:cNvSpPr/>
          <p:nvPr/>
        </p:nvSpPr>
        <p:spPr>
          <a:xfrm flipH="1" flipV="1">
            <a:off x="7036590" y="4252940"/>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Explosion 1 98"/>
          <p:cNvSpPr/>
          <p:nvPr/>
        </p:nvSpPr>
        <p:spPr>
          <a:xfrm flipH="1" flipV="1">
            <a:off x="4816250" y="3605526"/>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Explosion 1 99"/>
          <p:cNvSpPr/>
          <p:nvPr/>
        </p:nvSpPr>
        <p:spPr>
          <a:xfrm flipH="1" flipV="1">
            <a:off x="8191960" y="3454871"/>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Explosion 1 100"/>
          <p:cNvSpPr/>
          <p:nvPr/>
        </p:nvSpPr>
        <p:spPr>
          <a:xfrm flipH="1" flipV="1">
            <a:off x="7681784" y="4925357"/>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Explosion 1 101"/>
          <p:cNvSpPr/>
          <p:nvPr/>
        </p:nvSpPr>
        <p:spPr>
          <a:xfrm flipH="1" flipV="1">
            <a:off x="7519180" y="3314700"/>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Explosion 1 102"/>
          <p:cNvSpPr/>
          <p:nvPr/>
        </p:nvSpPr>
        <p:spPr>
          <a:xfrm flipH="1" flipV="1">
            <a:off x="7189094" y="3974658"/>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Explosion 1 103"/>
          <p:cNvSpPr/>
          <p:nvPr/>
        </p:nvSpPr>
        <p:spPr>
          <a:xfrm flipH="1" flipV="1">
            <a:off x="8395277" y="3046094"/>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Explosion 1 104"/>
          <p:cNvSpPr/>
          <p:nvPr/>
        </p:nvSpPr>
        <p:spPr>
          <a:xfrm flipH="1" flipV="1">
            <a:off x="4942476" y="3517724"/>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Explosion 1 105"/>
          <p:cNvSpPr/>
          <p:nvPr/>
        </p:nvSpPr>
        <p:spPr>
          <a:xfrm flipH="1" flipV="1">
            <a:off x="8357891" y="2728743"/>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Explosion 1 106"/>
          <p:cNvSpPr/>
          <p:nvPr/>
        </p:nvSpPr>
        <p:spPr>
          <a:xfrm flipH="1" flipV="1">
            <a:off x="4816746" y="3453126"/>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Explosion 1 107"/>
          <p:cNvSpPr/>
          <p:nvPr/>
        </p:nvSpPr>
        <p:spPr>
          <a:xfrm flipH="1" flipV="1">
            <a:off x="8588195" y="2755261"/>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Explosion 1 108"/>
          <p:cNvSpPr/>
          <p:nvPr/>
        </p:nvSpPr>
        <p:spPr>
          <a:xfrm flipH="1" flipV="1">
            <a:off x="8243979" y="2881965"/>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Explosion 1 109"/>
          <p:cNvSpPr/>
          <p:nvPr/>
        </p:nvSpPr>
        <p:spPr>
          <a:xfrm flipH="1" flipV="1">
            <a:off x="4665999" y="4558006"/>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Explosion 1 110"/>
          <p:cNvSpPr/>
          <p:nvPr/>
        </p:nvSpPr>
        <p:spPr>
          <a:xfrm flipH="1" flipV="1">
            <a:off x="5792571" y="3237853"/>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Explosion 1 111"/>
          <p:cNvSpPr/>
          <p:nvPr/>
        </p:nvSpPr>
        <p:spPr>
          <a:xfrm flipH="1" flipV="1">
            <a:off x="7862582" y="5016177"/>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Explosion 1 112"/>
          <p:cNvSpPr/>
          <p:nvPr/>
        </p:nvSpPr>
        <p:spPr>
          <a:xfrm flipH="1" flipV="1">
            <a:off x="3162509" y="3694877"/>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Explosion 1 113"/>
          <p:cNvSpPr/>
          <p:nvPr/>
        </p:nvSpPr>
        <p:spPr>
          <a:xfrm flipH="1" flipV="1">
            <a:off x="3240406" y="3174353"/>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Explosion 1 114"/>
          <p:cNvSpPr/>
          <p:nvPr/>
        </p:nvSpPr>
        <p:spPr>
          <a:xfrm flipH="1" flipV="1">
            <a:off x="7391721" y="4735001"/>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Explosion 1 115"/>
          <p:cNvSpPr/>
          <p:nvPr/>
        </p:nvSpPr>
        <p:spPr>
          <a:xfrm flipH="1" flipV="1">
            <a:off x="5638280" y="3237853"/>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Explosion 1 116"/>
          <p:cNvSpPr/>
          <p:nvPr/>
        </p:nvSpPr>
        <p:spPr>
          <a:xfrm flipH="1" flipV="1">
            <a:off x="4028383" y="3961106"/>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Explosion 1 117"/>
          <p:cNvSpPr/>
          <p:nvPr/>
        </p:nvSpPr>
        <p:spPr>
          <a:xfrm flipH="1" flipV="1">
            <a:off x="7951311" y="2958461"/>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Explosion 1 118"/>
          <p:cNvSpPr/>
          <p:nvPr/>
        </p:nvSpPr>
        <p:spPr>
          <a:xfrm flipH="1" flipV="1">
            <a:off x="7594720" y="3133552"/>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Explosion 1 119"/>
          <p:cNvSpPr/>
          <p:nvPr/>
        </p:nvSpPr>
        <p:spPr>
          <a:xfrm flipH="1" flipV="1">
            <a:off x="8496685" y="2679069"/>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Explosion 1 120"/>
          <p:cNvSpPr/>
          <p:nvPr/>
        </p:nvSpPr>
        <p:spPr>
          <a:xfrm flipH="1" flipV="1">
            <a:off x="5740900" y="3567877"/>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Explosion 1 121"/>
          <p:cNvSpPr/>
          <p:nvPr/>
        </p:nvSpPr>
        <p:spPr>
          <a:xfrm flipH="1" flipV="1">
            <a:off x="2882583" y="3478506"/>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Explosion 1 122"/>
          <p:cNvSpPr/>
          <p:nvPr/>
        </p:nvSpPr>
        <p:spPr>
          <a:xfrm flipH="1" flipV="1">
            <a:off x="3379084" y="4101453"/>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Explosion 1 123"/>
          <p:cNvSpPr/>
          <p:nvPr/>
        </p:nvSpPr>
        <p:spPr>
          <a:xfrm flipH="1" flipV="1">
            <a:off x="3048956" y="3694877"/>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Explosion 1 124"/>
          <p:cNvSpPr/>
          <p:nvPr/>
        </p:nvSpPr>
        <p:spPr>
          <a:xfrm flipH="1" flipV="1">
            <a:off x="7848165" y="3859506"/>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Explosion 1 125"/>
          <p:cNvSpPr/>
          <p:nvPr/>
        </p:nvSpPr>
        <p:spPr>
          <a:xfrm flipH="1" flipV="1">
            <a:off x="8191960" y="2652779"/>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Explosion 1 126"/>
          <p:cNvSpPr/>
          <p:nvPr/>
        </p:nvSpPr>
        <p:spPr>
          <a:xfrm flipH="1" flipV="1">
            <a:off x="7938376" y="3046094"/>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Explosion 1 127"/>
          <p:cNvSpPr/>
          <p:nvPr/>
        </p:nvSpPr>
        <p:spPr>
          <a:xfrm flipH="1" flipV="1">
            <a:off x="7887431" y="2969241"/>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Explosion 1 128"/>
          <p:cNvSpPr/>
          <p:nvPr/>
        </p:nvSpPr>
        <p:spPr>
          <a:xfrm flipH="1" flipV="1">
            <a:off x="8090942" y="3720924"/>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Explosion 1 129"/>
          <p:cNvSpPr/>
          <p:nvPr/>
        </p:nvSpPr>
        <p:spPr>
          <a:xfrm flipH="1" flipV="1">
            <a:off x="5777663" y="4050211"/>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Explosion 1 130"/>
          <p:cNvSpPr/>
          <p:nvPr/>
        </p:nvSpPr>
        <p:spPr>
          <a:xfrm flipH="1" flipV="1">
            <a:off x="3327385" y="1828178"/>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Explosion 1 131"/>
          <p:cNvSpPr/>
          <p:nvPr/>
        </p:nvSpPr>
        <p:spPr>
          <a:xfrm flipH="1" flipV="1">
            <a:off x="7050458" y="4494830"/>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Explosion 1 132"/>
          <p:cNvSpPr/>
          <p:nvPr/>
        </p:nvSpPr>
        <p:spPr>
          <a:xfrm flipH="1" flipV="1">
            <a:off x="4914812" y="3351702"/>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Explosion 1 133"/>
          <p:cNvSpPr/>
          <p:nvPr/>
        </p:nvSpPr>
        <p:spPr>
          <a:xfrm flipH="1" flipV="1">
            <a:off x="6654638" y="2616052"/>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Explosion 1 134"/>
          <p:cNvSpPr/>
          <p:nvPr/>
        </p:nvSpPr>
        <p:spPr>
          <a:xfrm flipH="1" flipV="1">
            <a:off x="8243979" y="3212453"/>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Explosion 1 135"/>
          <p:cNvSpPr/>
          <p:nvPr/>
        </p:nvSpPr>
        <p:spPr>
          <a:xfrm flipH="1" flipV="1">
            <a:off x="8420830" y="2933357"/>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Explosion 1 136"/>
          <p:cNvSpPr/>
          <p:nvPr/>
        </p:nvSpPr>
        <p:spPr>
          <a:xfrm flipH="1" flipV="1">
            <a:off x="6274647" y="2538714"/>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Explosion 1 137"/>
          <p:cNvSpPr/>
          <p:nvPr/>
        </p:nvSpPr>
        <p:spPr>
          <a:xfrm flipH="1" flipV="1">
            <a:off x="7900070" y="4875183"/>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Explosion 1 138"/>
          <p:cNvSpPr/>
          <p:nvPr/>
        </p:nvSpPr>
        <p:spPr>
          <a:xfrm flipH="1" flipV="1">
            <a:off x="6667939" y="2792714"/>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Explosion 1 139"/>
          <p:cNvSpPr/>
          <p:nvPr/>
        </p:nvSpPr>
        <p:spPr>
          <a:xfrm flipH="1" flipV="1">
            <a:off x="3200279" y="3491677"/>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Explosion 1 140"/>
          <p:cNvSpPr/>
          <p:nvPr/>
        </p:nvSpPr>
        <p:spPr>
          <a:xfrm flipH="1" flipV="1">
            <a:off x="8521810" y="2806349"/>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Explosion 1 141"/>
          <p:cNvSpPr/>
          <p:nvPr/>
        </p:nvSpPr>
        <p:spPr>
          <a:xfrm flipH="1" flipV="1">
            <a:off x="7163367" y="4241948"/>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Explosion 1 142"/>
          <p:cNvSpPr/>
          <p:nvPr/>
        </p:nvSpPr>
        <p:spPr>
          <a:xfrm flipH="1" flipV="1">
            <a:off x="8129821" y="2857500"/>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Explosion 1 143"/>
          <p:cNvSpPr/>
          <p:nvPr/>
        </p:nvSpPr>
        <p:spPr>
          <a:xfrm flipH="1" flipV="1">
            <a:off x="3315812" y="3631718"/>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Explosion 1 144"/>
          <p:cNvSpPr/>
          <p:nvPr/>
        </p:nvSpPr>
        <p:spPr>
          <a:xfrm flipH="1" flipV="1">
            <a:off x="3884939" y="4164306"/>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Explosion 1 145"/>
          <p:cNvSpPr/>
          <p:nvPr/>
        </p:nvSpPr>
        <p:spPr>
          <a:xfrm flipH="1" flipV="1">
            <a:off x="8700049" y="2514452"/>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Explosion 1 146"/>
          <p:cNvSpPr/>
          <p:nvPr/>
        </p:nvSpPr>
        <p:spPr>
          <a:xfrm flipH="1" flipV="1">
            <a:off x="8015143" y="3415565"/>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Explosion 1 147"/>
          <p:cNvSpPr/>
          <p:nvPr/>
        </p:nvSpPr>
        <p:spPr>
          <a:xfrm flipH="1" flipV="1">
            <a:off x="5803958" y="4963779"/>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Explosion 1 148"/>
          <p:cNvSpPr/>
          <p:nvPr/>
        </p:nvSpPr>
        <p:spPr>
          <a:xfrm flipH="1" flipV="1">
            <a:off x="8022105" y="3873500"/>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Explosion 1 149"/>
          <p:cNvSpPr/>
          <p:nvPr/>
        </p:nvSpPr>
        <p:spPr>
          <a:xfrm flipH="1" flipV="1">
            <a:off x="8105163" y="5232072"/>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Explosion 1 150"/>
          <p:cNvSpPr/>
          <p:nvPr/>
        </p:nvSpPr>
        <p:spPr>
          <a:xfrm flipH="1" flipV="1">
            <a:off x="8027441" y="3098153"/>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Explosion 1 151"/>
          <p:cNvSpPr/>
          <p:nvPr/>
        </p:nvSpPr>
        <p:spPr>
          <a:xfrm flipH="1" flipV="1">
            <a:off x="8039137" y="5130170"/>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Explosion 1 152"/>
          <p:cNvSpPr/>
          <p:nvPr/>
        </p:nvSpPr>
        <p:spPr>
          <a:xfrm flipH="1" flipV="1">
            <a:off x="3530828" y="3618765"/>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Explosion 1 153"/>
          <p:cNvSpPr/>
          <p:nvPr/>
        </p:nvSpPr>
        <p:spPr>
          <a:xfrm flipH="1" flipV="1">
            <a:off x="3507124" y="4039643"/>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Explosion 1 154"/>
          <p:cNvSpPr/>
          <p:nvPr/>
        </p:nvSpPr>
        <p:spPr>
          <a:xfrm flipH="1" flipV="1">
            <a:off x="3404903" y="3250250"/>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80899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8"/>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9"/>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0"/>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1"/>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32"/>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33"/>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34"/>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35"/>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36"/>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37"/>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38"/>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39"/>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40"/>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41"/>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42"/>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43"/>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44"/>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45"/>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46"/>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grpId="0" nodeType="clickEffect">
                                  <p:stCondLst>
                                    <p:cond delay="0"/>
                                  </p:stCondLst>
                                  <p:childTnLst>
                                    <p:set>
                                      <p:cBhvr>
                                        <p:cTn id="154" dur="1" fill="hold">
                                          <p:stCondLst>
                                            <p:cond delay="0"/>
                                          </p:stCondLst>
                                        </p:cTn>
                                        <p:tgtEl>
                                          <p:spTgt spid="47"/>
                                        </p:tgtEl>
                                        <p:attrNameLst>
                                          <p:attrName>style.visibility</p:attrName>
                                        </p:attrNameLst>
                                      </p:cBhvr>
                                      <p:to>
                                        <p:strVal val="visible"/>
                                      </p:to>
                                    </p:set>
                                  </p:childTnLst>
                                </p:cTn>
                              </p:par>
                            </p:childTnLst>
                          </p:cTn>
                        </p:par>
                      </p:childTnLst>
                    </p:cTn>
                  </p:par>
                  <p:par>
                    <p:cTn id="155" fill="hold">
                      <p:stCondLst>
                        <p:cond delay="indefinite"/>
                      </p:stCondLst>
                      <p:childTnLst>
                        <p:par>
                          <p:cTn id="156" fill="hold">
                            <p:stCondLst>
                              <p:cond delay="0"/>
                            </p:stCondLst>
                            <p:childTnLst>
                              <p:par>
                                <p:cTn id="157" presetID="1" presetClass="entr" presetSubtype="0" fill="hold" grpId="0" nodeType="clickEffect">
                                  <p:stCondLst>
                                    <p:cond delay="0"/>
                                  </p:stCondLst>
                                  <p:childTnLst>
                                    <p:set>
                                      <p:cBhvr>
                                        <p:cTn id="158" dur="1" fill="hold">
                                          <p:stCondLst>
                                            <p:cond delay="0"/>
                                          </p:stCondLst>
                                        </p:cTn>
                                        <p:tgtEl>
                                          <p:spTgt spid="48"/>
                                        </p:tgtEl>
                                        <p:attrNameLst>
                                          <p:attrName>style.visibility</p:attrName>
                                        </p:attrNameLst>
                                      </p:cBhvr>
                                      <p:to>
                                        <p:strVal val="visible"/>
                                      </p:to>
                                    </p:set>
                                  </p:childTnLst>
                                </p:cTn>
                              </p:par>
                            </p:childTnLst>
                          </p:cTn>
                        </p:par>
                      </p:childTnLst>
                    </p:cTn>
                  </p:par>
                  <p:par>
                    <p:cTn id="159" fill="hold">
                      <p:stCondLst>
                        <p:cond delay="indefinite"/>
                      </p:stCondLst>
                      <p:childTnLst>
                        <p:par>
                          <p:cTn id="160" fill="hold">
                            <p:stCondLst>
                              <p:cond delay="0"/>
                            </p:stCondLst>
                            <p:childTnLst>
                              <p:par>
                                <p:cTn id="161" presetID="1" presetClass="entr" presetSubtype="0" fill="hold" grpId="0" nodeType="clickEffect">
                                  <p:stCondLst>
                                    <p:cond delay="0"/>
                                  </p:stCondLst>
                                  <p:childTnLst>
                                    <p:set>
                                      <p:cBhvr>
                                        <p:cTn id="162" dur="1" fill="hold">
                                          <p:stCondLst>
                                            <p:cond delay="0"/>
                                          </p:stCondLst>
                                        </p:cTn>
                                        <p:tgtEl>
                                          <p:spTgt spid="49"/>
                                        </p:tgtEl>
                                        <p:attrNameLst>
                                          <p:attrName>style.visibility</p:attrName>
                                        </p:attrNameLst>
                                      </p:cBhvr>
                                      <p:to>
                                        <p:strVal val="visible"/>
                                      </p:to>
                                    </p:set>
                                  </p:childTnLst>
                                </p:cTn>
                              </p:par>
                            </p:childTnLst>
                          </p:cTn>
                        </p:par>
                      </p:childTnLst>
                    </p:cTn>
                  </p:par>
                  <p:par>
                    <p:cTn id="163" fill="hold">
                      <p:stCondLst>
                        <p:cond delay="indefinite"/>
                      </p:stCondLst>
                      <p:childTnLst>
                        <p:par>
                          <p:cTn id="164" fill="hold">
                            <p:stCondLst>
                              <p:cond delay="0"/>
                            </p:stCondLst>
                            <p:childTnLst>
                              <p:par>
                                <p:cTn id="165" presetID="1" presetClass="entr" presetSubtype="0" fill="hold" grpId="0" nodeType="clickEffect">
                                  <p:stCondLst>
                                    <p:cond delay="0"/>
                                  </p:stCondLst>
                                  <p:childTnLst>
                                    <p:set>
                                      <p:cBhvr>
                                        <p:cTn id="166" dur="1" fill="hold">
                                          <p:stCondLst>
                                            <p:cond delay="0"/>
                                          </p:stCondLst>
                                        </p:cTn>
                                        <p:tgtEl>
                                          <p:spTgt spid="50"/>
                                        </p:tgtEl>
                                        <p:attrNameLst>
                                          <p:attrName>style.visibility</p:attrName>
                                        </p:attrNameLst>
                                      </p:cBhvr>
                                      <p:to>
                                        <p:strVal val="visible"/>
                                      </p:to>
                                    </p:set>
                                  </p:childTnLst>
                                </p:cTn>
                              </p:par>
                            </p:childTnLst>
                          </p:cTn>
                        </p:par>
                      </p:childTnLst>
                    </p:cTn>
                  </p:par>
                  <p:par>
                    <p:cTn id="167" fill="hold">
                      <p:stCondLst>
                        <p:cond delay="indefinite"/>
                      </p:stCondLst>
                      <p:childTnLst>
                        <p:par>
                          <p:cTn id="168" fill="hold">
                            <p:stCondLst>
                              <p:cond delay="0"/>
                            </p:stCondLst>
                            <p:childTnLst>
                              <p:par>
                                <p:cTn id="169" presetID="1" presetClass="entr" presetSubtype="0" fill="hold" grpId="0" nodeType="clickEffect">
                                  <p:stCondLst>
                                    <p:cond delay="0"/>
                                  </p:stCondLst>
                                  <p:childTnLst>
                                    <p:set>
                                      <p:cBhvr>
                                        <p:cTn id="170" dur="1" fill="hold">
                                          <p:stCondLst>
                                            <p:cond delay="0"/>
                                          </p:stCondLst>
                                        </p:cTn>
                                        <p:tgtEl>
                                          <p:spTgt spid="51"/>
                                        </p:tgtEl>
                                        <p:attrNameLst>
                                          <p:attrName>style.visibility</p:attrName>
                                        </p:attrNameLst>
                                      </p:cBhvr>
                                      <p:to>
                                        <p:strVal val="visible"/>
                                      </p:to>
                                    </p:set>
                                  </p:childTnLst>
                                </p:cTn>
                              </p:par>
                            </p:childTnLst>
                          </p:cTn>
                        </p:par>
                      </p:childTnLst>
                    </p:cTn>
                  </p:par>
                  <p:par>
                    <p:cTn id="171" fill="hold">
                      <p:stCondLst>
                        <p:cond delay="indefinite"/>
                      </p:stCondLst>
                      <p:childTnLst>
                        <p:par>
                          <p:cTn id="172" fill="hold">
                            <p:stCondLst>
                              <p:cond delay="0"/>
                            </p:stCondLst>
                            <p:childTnLst>
                              <p:par>
                                <p:cTn id="173" presetID="1" presetClass="entr" presetSubtype="0" fill="hold" grpId="0" nodeType="clickEffect">
                                  <p:stCondLst>
                                    <p:cond delay="0"/>
                                  </p:stCondLst>
                                  <p:childTnLst>
                                    <p:set>
                                      <p:cBhvr>
                                        <p:cTn id="174" dur="1" fill="hold">
                                          <p:stCondLst>
                                            <p:cond delay="0"/>
                                          </p:stCondLst>
                                        </p:cTn>
                                        <p:tgtEl>
                                          <p:spTgt spid="52"/>
                                        </p:tgtEl>
                                        <p:attrNameLst>
                                          <p:attrName>style.visibility</p:attrName>
                                        </p:attrNameLst>
                                      </p:cBhvr>
                                      <p:to>
                                        <p:strVal val="visible"/>
                                      </p:to>
                                    </p:set>
                                  </p:childTnLst>
                                </p:cTn>
                              </p:par>
                            </p:childTnLst>
                          </p:cTn>
                        </p:par>
                      </p:childTnLst>
                    </p:cTn>
                  </p:par>
                  <p:par>
                    <p:cTn id="175" fill="hold">
                      <p:stCondLst>
                        <p:cond delay="indefinite"/>
                      </p:stCondLst>
                      <p:childTnLst>
                        <p:par>
                          <p:cTn id="176" fill="hold">
                            <p:stCondLst>
                              <p:cond delay="0"/>
                            </p:stCondLst>
                            <p:childTnLst>
                              <p:par>
                                <p:cTn id="177" presetID="1" presetClass="entr" presetSubtype="0" fill="hold" grpId="0" nodeType="clickEffect">
                                  <p:stCondLst>
                                    <p:cond delay="0"/>
                                  </p:stCondLst>
                                  <p:childTnLst>
                                    <p:set>
                                      <p:cBhvr>
                                        <p:cTn id="178" dur="1" fill="hold">
                                          <p:stCondLst>
                                            <p:cond delay="0"/>
                                          </p:stCondLst>
                                        </p:cTn>
                                        <p:tgtEl>
                                          <p:spTgt spid="53"/>
                                        </p:tgtEl>
                                        <p:attrNameLst>
                                          <p:attrName>style.visibility</p:attrName>
                                        </p:attrNameLst>
                                      </p:cBhvr>
                                      <p:to>
                                        <p:strVal val="visible"/>
                                      </p:to>
                                    </p:set>
                                  </p:childTnLst>
                                </p:cTn>
                              </p:par>
                            </p:childTnLst>
                          </p:cTn>
                        </p:par>
                      </p:childTnLst>
                    </p:cTn>
                  </p:par>
                  <p:par>
                    <p:cTn id="179" fill="hold">
                      <p:stCondLst>
                        <p:cond delay="indefinite"/>
                      </p:stCondLst>
                      <p:childTnLst>
                        <p:par>
                          <p:cTn id="180" fill="hold">
                            <p:stCondLst>
                              <p:cond delay="0"/>
                            </p:stCondLst>
                            <p:childTnLst>
                              <p:par>
                                <p:cTn id="181" presetID="1" presetClass="entr" presetSubtype="0" fill="hold" grpId="0" nodeType="clickEffect">
                                  <p:stCondLst>
                                    <p:cond delay="0"/>
                                  </p:stCondLst>
                                  <p:childTnLst>
                                    <p:set>
                                      <p:cBhvr>
                                        <p:cTn id="182" dur="1" fill="hold">
                                          <p:stCondLst>
                                            <p:cond delay="0"/>
                                          </p:stCondLst>
                                        </p:cTn>
                                        <p:tgtEl>
                                          <p:spTgt spid="54"/>
                                        </p:tgtEl>
                                        <p:attrNameLst>
                                          <p:attrName>style.visibility</p:attrName>
                                        </p:attrNameLst>
                                      </p:cBhvr>
                                      <p:to>
                                        <p:strVal val="visible"/>
                                      </p:to>
                                    </p:set>
                                  </p:childTnLst>
                                </p:cTn>
                              </p:par>
                            </p:childTnLst>
                          </p:cTn>
                        </p:par>
                      </p:childTnLst>
                    </p:cTn>
                  </p:par>
                  <p:par>
                    <p:cTn id="183" fill="hold">
                      <p:stCondLst>
                        <p:cond delay="indefinite"/>
                      </p:stCondLst>
                      <p:childTnLst>
                        <p:par>
                          <p:cTn id="184" fill="hold">
                            <p:stCondLst>
                              <p:cond delay="0"/>
                            </p:stCondLst>
                            <p:childTnLst>
                              <p:par>
                                <p:cTn id="185" presetID="1" presetClass="entr" presetSubtype="0" fill="hold" grpId="0" nodeType="clickEffect">
                                  <p:stCondLst>
                                    <p:cond delay="0"/>
                                  </p:stCondLst>
                                  <p:childTnLst>
                                    <p:set>
                                      <p:cBhvr>
                                        <p:cTn id="186" dur="1" fill="hold">
                                          <p:stCondLst>
                                            <p:cond delay="0"/>
                                          </p:stCondLst>
                                        </p:cTn>
                                        <p:tgtEl>
                                          <p:spTgt spid="55"/>
                                        </p:tgtEl>
                                        <p:attrNameLst>
                                          <p:attrName>style.visibility</p:attrName>
                                        </p:attrNameLst>
                                      </p:cBhvr>
                                      <p:to>
                                        <p:strVal val="visible"/>
                                      </p:to>
                                    </p:set>
                                  </p:childTnLst>
                                </p:cTn>
                              </p:par>
                            </p:childTnLst>
                          </p:cTn>
                        </p:par>
                      </p:childTnLst>
                    </p:cTn>
                  </p:par>
                  <p:par>
                    <p:cTn id="187" fill="hold">
                      <p:stCondLst>
                        <p:cond delay="indefinite"/>
                      </p:stCondLst>
                      <p:childTnLst>
                        <p:par>
                          <p:cTn id="188" fill="hold">
                            <p:stCondLst>
                              <p:cond delay="0"/>
                            </p:stCondLst>
                            <p:childTnLst>
                              <p:par>
                                <p:cTn id="189" presetID="1" presetClass="entr" presetSubtype="0" fill="hold" grpId="0" nodeType="clickEffect">
                                  <p:stCondLst>
                                    <p:cond delay="0"/>
                                  </p:stCondLst>
                                  <p:childTnLst>
                                    <p:set>
                                      <p:cBhvr>
                                        <p:cTn id="190" dur="1" fill="hold">
                                          <p:stCondLst>
                                            <p:cond delay="0"/>
                                          </p:stCondLst>
                                        </p:cTn>
                                        <p:tgtEl>
                                          <p:spTgt spid="56"/>
                                        </p:tgtEl>
                                        <p:attrNameLst>
                                          <p:attrName>style.visibility</p:attrName>
                                        </p:attrNameLst>
                                      </p:cBhvr>
                                      <p:to>
                                        <p:strVal val="visible"/>
                                      </p:to>
                                    </p:set>
                                  </p:childTnLst>
                                </p:cTn>
                              </p:par>
                            </p:childTnLst>
                          </p:cTn>
                        </p:par>
                      </p:childTnLst>
                    </p:cTn>
                  </p:par>
                  <p:par>
                    <p:cTn id="191" fill="hold">
                      <p:stCondLst>
                        <p:cond delay="indefinite"/>
                      </p:stCondLst>
                      <p:childTnLst>
                        <p:par>
                          <p:cTn id="192" fill="hold">
                            <p:stCondLst>
                              <p:cond delay="0"/>
                            </p:stCondLst>
                            <p:childTnLst>
                              <p:par>
                                <p:cTn id="193" presetID="1" presetClass="entr" presetSubtype="0" fill="hold" grpId="0" nodeType="clickEffect">
                                  <p:stCondLst>
                                    <p:cond delay="0"/>
                                  </p:stCondLst>
                                  <p:childTnLst>
                                    <p:set>
                                      <p:cBhvr>
                                        <p:cTn id="194" dur="1" fill="hold">
                                          <p:stCondLst>
                                            <p:cond delay="0"/>
                                          </p:stCondLst>
                                        </p:cTn>
                                        <p:tgtEl>
                                          <p:spTgt spid="57"/>
                                        </p:tgtEl>
                                        <p:attrNameLst>
                                          <p:attrName>style.visibility</p:attrName>
                                        </p:attrNameLst>
                                      </p:cBhvr>
                                      <p:to>
                                        <p:strVal val="visible"/>
                                      </p:to>
                                    </p:set>
                                  </p:childTnLst>
                                </p:cTn>
                              </p:par>
                            </p:childTnLst>
                          </p:cTn>
                        </p:par>
                      </p:childTnLst>
                    </p:cTn>
                  </p:par>
                  <p:par>
                    <p:cTn id="195" fill="hold">
                      <p:stCondLst>
                        <p:cond delay="indefinite"/>
                      </p:stCondLst>
                      <p:childTnLst>
                        <p:par>
                          <p:cTn id="196" fill="hold">
                            <p:stCondLst>
                              <p:cond delay="0"/>
                            </p:stCondLst>
                            <p:childTnLst>
                              <p:par>
                                <p:cTn id="197" presetID="1" presetClass="entr" presetSubtype="0" fill="hold" grpId="0" nodeType="clickEffect">
                                  <p:stCondLst>
                                    <p:cond delay="0"/>
                                  </p:stCondLst>
                                  <p:childTnLst>
                                    <p:set>
                                      <p:cBhvr>
                                        <p:cTn id="198" dur="1" fill="hold">
                                          <p:stCondLst>
                                            <p:cond delay="0"/>
                                          </p:stCondLst>
                                        </p:cTn>
                                        <p:tgtEl>
                                          <p:spTgt spid="58"/>
                                        </p:tgtEl>
                                        <p:attrNameLst>
                                          <p:attrName>style.visibility</p:attrName>
                                        </p:attrNameLst>
                                      </p:cBhvr>
                                      <p:to>
                                        <p:strVal val="visible"/>
                                      </p:to>
                                    </p:set>
                                  </p:childTnLst>
                                </p:cTn>
                              </p:par>
                            </p:childTnLst>
                          </p:cTn>
                        </p:par>
                      </p:childTnLst>
                    </p:cTn>
                  </p:par>
                  <p:par>
                    <p:cTn id="199" fill="hold">
                      <p:stCondLst>
                        <p:cond delay="indefinite"/>
                      </p:stCondLst>
                      <p:childTnLst>
                        <p:par>
                          <p:cTn id="200" fill="hold">
                            <p:stCondLst>
                              <p:cond delay="0"/>
                            </p:stCondLst>
                            <p:childTnLst>
                              <p:par>
                                <p:cTn id="201" presetID="1" presetClass="entr" presetSubtype="0" fill="hold" grpId="0" nodeType="clickEffect">
                                  <p:stCondLst>
                                    <p:cond delay="0"/>
                                  </p:stCondLst>
                                  <p:childTnLst>
                                    <p:set>
                                      <p:cBhvr>
                                        <p:cTn id="202" dur="1" fill="hold">
                                          <p:stCondLst>
                                            <p:cond delay="0"/>
                                          </p:stCondLst>
                                        </p:cTn>
                                        <p:tgtEl>
                                          <p:spTgt spid="59"/>
                                        </p:tgtEl>
                                        <p:attrNameLst>
                                          <p:attrName>style.visibility</p:attrName>
                                        </p:attrNameLst>
                                      </p:cBhvr>
                                      <p:to>
                                        <p:strVal val="visible"/>
                                      </p:to>
                                    </p:set>
                                  </p:childTnLst>
                                </p:cTn>
                              </p:par>
                            </p:childTnLst>
                          </p:cTn>
                        </p:par>
                      </p:childTnLst>
                    </p:cTn>
                  </p:par>
                  <p:par>
                    <p:cTn id="203" fill="hold">
                      <p:stCondLst>
                        <p:cond delay="indefinite"/>
                      </p:stCondLst>
                      <p:childTnLst>
                        <p:par>
                          <p:cTn id="204" fill="hold">
                            <p:stCondLst>
                              <p:cond delay="0"/>
                            </p:stCondLst>
                            <p:childTnLst>
                              <p:par>
                                <p:cTn id="205" presetID="1" presetClass="entr" presetSubtype="0" fill="hold" grpId="0" nodeType="clickEffect">
                                  <p:stCondLst>
                                    <p:cond delay="0"/>
                                  </p:stCondLst>
                                  <p:childTnLst>
                                    <p:set>
                                      <p:cBhvr>
                                        <p:cTn id="206" dur="1" fill="hold">
                                          <p:stCondLst>
                                            <p:cond delay="0"/>
                                          </p:stCondLst>
                                        </p:cTn>
                                        <p:tgtEl>
                                          <p:spTgt spid="60"/>
                                        </p:tgtEl>
                                        <p:attrNameLst>
                                          <p:attrName>style.visibility</p:attrName>
                                        </p:attrNameLst>
                                      </p:cBhvr>
                                      <p:to>
                                        <p:strVal val="visible"/>
                                      </p:to>
                                    </p:set>
                                  </p:childTnLst>
                                </p:cTn>
                              </p:par>
                            </p:childTnLst>
                          </p:cTn>
                        </p:par>
                      </p:childTnLst>
                    </p:cTn>
                  </p:par>
                  <p:par>
                    <p:cTn id="207" fill="hold">
                      <p:stCondLst>
                        <p:cond delay="indefinite"/>
                      </p:stCondLst>
                      <p:childTnLst>
                        <p:par>
                          <p:cTn id="208" fill="hold">
                            <p:stCondLst>
                              <p:cond delay="0"/>
                            </p:stCondLst>
                            <p:childTnLst>
                              <p:par>
                                <p:cTn id="209" presetID="1" presetClass="entr" presetSubtype="0" fill="hold" grpId="0" nodeType="clickEffect">
                                  <p:stCondLst>
                                    <p:cond delay="0"/>
                                  </p:stCondLst>
                                  <p:childTnLst>
                                    <p:set>
                                      <p:cBhvr>
                                        <p:cTn id="210" dur="1" fill="hold">
                                          <p:stCondLst>
                                            <p:cond delay="0"/>
                                          </p:stCondLst>
                                        </p:cTn>
                                        <p:tgtEl>
                                          <p:spTgt spid="61"/>
                                        </p:tgtEl>
                                        <p:attrNameLst>
                                          <p:attrName>style.visibility</p:attrName>
                                        </p:attrNameLst>
                                      </p:cBhvr>
                                      <p:to>
                                        <p:strVal val="visible"/>
                                      </p:to>
                                    </p:set>
                                  </p:childTnLst>
                                </p:cTn>
                              </p:par>
                            </p:childTnLst>
                          </p:cTn>
                        </p:par>
                      </p:childTnLst>
                    </p:cTn>
                  </p:par>
                  <p:par>
                    <p:cTn id="211" fill="hold">
                      <p:stCondLst>
                        <p:cond delay="indefinite"/>
                      </p:stCondLst>
                      <p:childTnLst>
                        <p:par>
                          <p:cTn id="212" fill="hold">
                            <p:stCondLst>
                              <p:cond delay="0"/>
                            </p:stCondLst>
                            <p:childTnLst>
                              <p:par>
                                <p:cTn id="213" presetID="1" presetClass="entr" presetSubtype="0" fill="hold" grpId="0" nodeType="clickEffect">
                                  <p:stCondLst>
                                    <p:cond delay="0"/>
                                  </p:stCondLst>
                                  <p:childTnLst>
                                    <p:set>
                                      <p:cBhvr>
                                        <p:cTn id="214" dur="1" fill="hold">
                                          <p:stCondLst>
                                            <p:cond delay="0"/>
                                          </p:stCondLst>
                                        </p:cTn>
                                        <p:tgtEl>
                                          <p:spTgt spid="62"/>
                                        </p:tgtEl>
                                        <p:attrNameLst>
                                          <p:attrName>style.visibility</p:attrName>
                                        </p:attrNameLst>
                                      </p:cBhvr>
                                      <p:to>
                                        <p:strVal val="visible"/>
                                      </p:to>
                                    </p:set>
                                  </p:childTnLst>
                                </p:cTn>
                              </p:par>
                            </p:childTnLst>
                          </p:cTn>
                        </p:par>
                      </p:childTnLst>
                    </p:cTn>
                  </p:par>
                  <p:par>
                    <p:cTn id="215" fill="hold">
                      <p:stCondLst>
                        <p:cond delay="indefinite"/>
                      </p:stCondLst>
                      <p:childTnLst>
                        <p:par>
                          <p:cTn id="216" fill="hold">
                            <p:stCondLst>
                              <p:cond delay="0"/>
                            </p:stCondLst>
                            <p:childTnLst>
                              <p:par>
                                <p:cTn id="217" presetID="1" presetClass="entr" presetSubtype="0" fill="hold" grpId="0" nodeType="clickEffect">
                                  <p:stCondLst>
                                    <p:cond delay="0"/>
                                  </p:stCondLst>
                                  <p:childTnLst>
                                    <p:set>
                                      <p:cBhvr>
                                        <p:cTn id="218" dur="1" fill="hold">
                                          <p:stCondLst>
                                            <p:cond delay="0"/>
                                          </p:stCondLst>
                                        </p:cTn>
                                        <p:tgtEl>
                                          <p:spTgt spid="63"/>
                                        </p:tgtEl>
                                        <p:attrNameLst>
                                          <p:attrName>style.visibility</p:attrName>
                                        </p:attrNameLst>
                                      </p:cBhvr>
                                      <p:to>
                                        <p:strVal val="visible"/>
                                      </p:to>
                                    </p:set>
                                  </p:childTnLst>
                                </p:cTn>
                              </p:par>
                            </p:childTnLst>
                          </p:cTn>
                        </p:par>
                      </p:childTnLst>
                    </p:cTn>
                  </p:par>
                  <p:par>
                    <p:cTn id="219" fill="hold">
                      <p:stCondLst>
                        <p:cond delay="indefinite"/>
                      </p:stCondLst>
                      <p:childTnLst>
                        <p:par>
                          <p:cTn id="220" fill="hold">
                            <p:stCondLst>
                              <p:cond delay="0"/>
                            </p:stCondLst>
                            <p:childTnLst>
                              <p:par>
                                <p:cTn id="221" presetID="1" presetClass="entr" presetSubtype="0" fill="hold" grpId="0" nodeType="clickEffect">
                                  <p:stCondLst>
                                    <p:cond delay="0"/>
                                  </p:stCondLst>
                                  <p:childTnLst>
                                    <p:set>
                                      <p:cBhvr>
                                        <p:cTn id="222" dur="1" fill="hold">
                                          <p:stCondLst>
                                            <p:cond delay="0"/>
                                          </p:stCondLst>
                                        </p:cTn>
                                        <p:tgtEl>
                                          <p:spTgt spid="64"/>
                                        </p:tgtEl>
                                        <p:attrNameLst>
                                          <p:attrName>style.visibility</p:attrName>
                                        </p:attrNameLst>
                                      </p:cBhvr>
                                      <p:to>
                                        <p:strVal val="visible"/>
                                      </p:to>
                                    </p:set>
                                  </p:childTnLst>
                                </p:cTn>
                              </p:par>
                            </p:childTnLst>
                          </p:cTn>
                        </p:par>
                      </p:childTnLst>
                    </p:cTn>
                  </p:par>
                  <p:par>
                    <p:cTn id="223" fill="hold">
                      <p:stCondLst>
                        <p:cond delay="indefinite"/>
                      </p:stCondLst>
                      <p:childTnLst>
                        <p:par>
                          <p:cTn id="224" fill="hold">
                            <p:stCondLst>
                              <p:cond delay="0"/>
                            </p:stCondLst>
                            <p:childTnLst>
                              <p:par>
                                <p:cTn id="225" presetID="1" presetClass="entr" presetSubtype="0" fill="hold" grpId="0" nodeType="clickEffect">
                                  <p:stCondLst>
                                    <p:cond delay="0"/>
                                  </p:stCondLst>
                                  <p:childTnLst>
                                    <p:set>
                                      <p:cBhvr>
                                        <p:cTn id="226" dur="1" fill="hold">
                                          <p:stCondLst>
                                            <p:cond delay="0"/>
                                          </p:stCondLst>
                                        </p:cTn>
                                        <p:tgtEl>
                                          <p:spTgt spid="65"/>
                                        </p:tgtEl>
                                        <p:attrNameLst>
                                          <p:attrName>style.visibility</p:attrName>
                                        </p:attrNameLst>
                                      </p:cBhvr>
                                      <p:to>
                                        <p:strVal val="visible"/>
                                      </p:to>
                                    </p:set>
                                  </p:childTnLst>
                                </p:cTn>
                              </p:par>
                            </p:childTnLst>
                          </p:cTn>
                        </p:par>
                      </p:childTnLst>
                    </p:cTn>
                  </p:par>
                  <p:par>
                    <p:cTn id="227" fill="hold">
                      <p:stCondLst>
                        <p:cond delay="indefinite"/>
                      </p:stCondLst>
                      <p:childTnLst>
                        <p:par>
                          <p:cTn id="228" fill="hold">
                            <p:stCondLst>
                              <p:cond delay="0"/>
                            </p:stCondLst>
                            <p:childTnLst>
                              <p:par>
                                <p:cTn id="229" presetID="1" presetClass="entr" presetSubtype="0" fill="hold" grpId="0" nodeType="clickEffect">
                                  <p:stCondLst>
                                    <p:cond delay="0"/>
                                  </p:stCondLst>
                                  <p:childTnLst>
                                    <p:set>
                                      <p:cBhvr>
                                        <p:cTn id="230" dur="1" fill="hold">
                                          <p:stCondLst>
                                            <p:cond delay="0"/>
                                          </p:stCondLst>
                                        </p:cTn>
                                        <p:tgtEl>
                                          <p:spTgt spid="66"/>
                                        </p:tgtEl>
                                        <p:attrNameLst>
                                          <p:attrName>style.visibility</p:attrName>
                                        </p:attrNameLst>
                                      </p:cBhvr>
                                      <p:to>
                                        <p:strVal val="visible"/>
                                      </p:to>
                                    </p:set>
                                  </p:childTnLst>
                                </p:cTn>
                              </p:par>
                            </p:childTnLst>
                          </p:cTn>
                        </p:par>
                      </p:childTnLst>
                    </p:cTn>
                  </p:par>
                  <p:par>
                    <p:cTn id="231" fill="hold">
                      <p:stCondLst>
                        <p:cond delay="indefinite"/>
                      </p:stCondLst>
                      <p:childTnLst>
                        <p:par>
                          <p:cTn id="232" fill="hold">
                            <p:stCondLst>
                              <p:cond delay="0"/>
                            </p:stCondLst>
                            <p:childTnLst>
                              <p:par>
                                <p:cTn id="233" presetID="1" presetClass="entr" presetSubtype="0" fill="hold" grpId="0" nodeType="clickEffect">
                                  <p:stCondLst>
                                    <p:cond delay="0"/>
                                  </p:stCondLst>
                                  <p:childTnLst>
                                    <p:set>
                                      <p:cBhvr>
                                        <p:cTn id="234" dur="1" fill="hold">
                                          <p:stCondLst>
                                            <p:cond delay="0"/>
                                          </p:stCondLst>
                                        </p:cTn>
                                        <p:tgtEl>
                                          <p:spTgt spid="67"/>
                                        </p:tgtEl>
                                        <p:attrNameLst>
                                          <p:attrName>style.visibility</p:attrName>
                                        </p:attrNameLst>
                                      </p:cBhvr>
                                      <p:to>
                                        <p:strVal val="visible"/>
                                      </p:to>
                                    </p:set>
                                  </p:childTnLst>
                                </p:cTn>
                              </p:par>
                            </p:childTnLst>
                          </p:cTn>
                        </p:par>
                      </p:childTnLst>
                    </p:cTn>
                  </p:par>
                  <p:par>
                    <p:cTn id="235" fill="hold">
                      <p:stCondLst>
                        <p:cond delay="indefinite"/>
                      </p:stCondLst>
                      <p:childTnLst>
                        <p:par>
                          <p:cTn id="236" fill="hold">
                            <p:stCondLst>
                              <p:cond delay="0"/>
                            </p:stCondLst>
                            <p:childTnLst>
                              <p:par>
                                <p:cTn id="237" presetID="1" presetClass="entr" presetSubtype="0" fill="hold" grpId="0" nodeType="clickEffect">
                                  <p:stCondLst>
                                    <p:cond delay="0"/>
                                  </p:stCondLst>
                                  <p:childTnLst>
                                    <p:set>
                                      <p:cBhvr>
                                        <p:cTn id="238" dur="1" fill="hold">
                                          <p:stCondLst>
                                            <p:cond delay="0"/>
                                          </p:stCondLst>
                                        </p:cTn>
                                        <p:tgtEl>
                                          <p:spTgt spid="68"/>
                                        </p:tgtEl>
                                        <p:attrNameLst>
                                          <p:attrName>style.visibility</p:attrName>
                                        </p:attrNameLst>
                                      </p:cBhvr>
                                      <p:to>
                                        <p:strVal val="visible"/>
                                      </p:to>
                                    </p:set>
                                  </p:childTnLst>
                                </p:cTn>
                              </p:par>
                            </p:childTnLst>
                          </p:cTn>
                        </p:par>
                      </p:childTnLst>
                    </p:cTn>
                  </p:par>
                  <p:par>
                    <p:cTn id="239" fill="hold">
                      <p:stCondLst>
                        <p:cond delay="indefinite"/>
                      </p:stCondLst>
                      <p:childTnLst>
                        <p:par>
                          <p:cTn id="240" fill="hold">
                            <p:stCondLst>
                              <p:cond delay="0"/>
                            </p:stCondLst>
                            <p:childTnLst>
                              <p:par>
                                <p:cTn id="241" presetID="1" presetClass="entr" presetSubtype="0" fill="hold" grpId="0" nodeType="clickEffect">
                                  <p:stCondLst>
                                    <p:cond delay="0"/>
                                  </p:stCondLst>
                                  <p:childTnLst>
                                    <p:set>
                                      <p:cBhvr>
                                        <p:cTn id="242" dur="1" fill="hold">
                                          <p:stCondLst>
                                            <p:cond delay="0"/>
                                          </p:stCondLst>
                                        </p:cTn>
                                        <p:tgtEl>
                                          <p:spTgt spid="69"/>
                                        </p:tgtEl>
                                        <p:attrNameLst>
                                          <p:attrName>style.visibility</p:attrName>
                                        </p:attrNameLst>
                                      </p:cBhvr>
                                      <p:to>
                                        <p:strVal val="visible"/>
                                      </p:to>
                                    </p:set>
                                  </p:childTnLst>
                                </p:cTn>
                              </p:par>
                            </p:childTnLst>
                          </p:cTn>
                        </p:par>
                      </p:childTnLst>
                    </p:cTn>
                  </p:par>
                  <p:par>
                    <p:cTn id="243" fill="hold">
                      <p:stCondLst>
                        <p:cond delay="indefinite"/>
                      </p:stCondLst>
                      <p:childTnLst>
                        <p:par>
                          <p:cTn id="244" fill="hold">
                            <p:stCondLst>
                              <p:cond delay="0"/>
                            </p:stCondLst>
                            <p:childTnLst>
                              <p:par>
                                <p:cTn id="245" presetID="1" presetClass="entr" presetSubtype="0" fill="hold" grpId="0" nodeType="clickEffect">
                                  <p:stCondLst>
                                    <p:cond delay="0"/>
                                  </p:stCondLst>
                                  <p:childTnLst>
                                    <p:set>
                                      <p:cBhvr>
                                        <p:cTn id="246" dur="1" fill="hold">
                                          <p:stCondLst>
                                            <p:cond delay="0"/>
                                          </p:stCondLst>
                                        </p:cTn>
                                        <p:tgtEl>
                                          <p:spTgt spid="70"/>
                                        </p:tgtEl>
                                        <p:attrNameLst>
                                          <p:attrName>style.visibility</p:attrName>
                                        </p:attrNameLst>
                                      </p:cBhvr>
                                      <p:to>
                                        <p:strVal val="visible"/>
                                      </p:to>
                                    </p:set>
                                  </p:childTnLst>
                                </p:cTn>
                              </p:par>
                            </p:childTnLst>
                          </p:cTn>
                        </p:par>
                      </p:childTnLst>
                    </p:cTn>
                  </p:par>
                  <p:par>
                    <p:cTn id="247" fill="hold">
                      <p:stCondLst>
                        <p:cond delay="indefinite"/>
                      </p:stCondLst>
                      <p:childTnLst>
                        <p:par>
                          <p:cTn id="248" fill="hold">
                            <p:stCondLst>
                              <p:cond delay="0"/>
                            </p:stCondLst>
                            <p:childTnLst>
                              <p:par>
                                <p:cTn id="249" presetID="1" presetClass="entr" presetSubtype="0" fill="hold" grpId="0" nodeType="clickEffect">
                                  <p:stCondLst>
                                    <p:cond delay="0"/>
                                  </p:stCondLst>
                                  <p:childTnLst>
                                    <p:set>
                                      <p:cBhvr>
                                        <p:cTn id="250" dur="1" fill="hold">
                                          <p:stCondLst>
                                            <p:cond delay="0"/>
                                          </p:stCondLst>
                                        </p:cTn>
                                        <p:tgtEl>
                                          <p:spTgt spid="71"/>
                                        </p:tgtEl>
                                        <p:attrNameLst>
                                          <p:attrName>style.visibility</p:attrName>
                                        </p:attrNameLst>
                                      </p:cBhvr>
                                      <p:to>
                                        <p:strVal val="visible"/>
                                      </p:to>
                                    </p:set>
                                  </p:childTnLst>
                                </p:cTn>
                              </p:par>
                            </p:childTnLst>
                          </p:cTn>
                        </p:par>
                      </p:childTnLst>
                    </p:cTn>
                  </p:par>
                  <p:par>
                    <p:cTn id="251" fill="hold">
                      <p:stCondLst>
                        <p:cond delay="indefinite"/>
                      </p:stCondLst>
                      <p:childTnLst>
                        <p:par>
                          <p:cTn id="252" fill="hold">
                            <p:stCondLst>
                              <p:cond delay="0"/>
                            </p:stCondLst>
                            <p:childTnLst>
                              <p:par>
                                <p:cTn id="253" presetID="1" presetClass="entr" presetSubtype="0" fill="hold" grpId="0" nodeType="clickEffect">
                                  <p:stCondLst>
                                    <p:cond delay="0"/>
                                  </p:stCondLst>
                                  <p:childTnLst>
                                    <p:set>
                                      <p:cBhvr>
                                        <p:cTn id="254" dur="1" fill="hold">
                                          <p:stCondLst>
                                            <p:cond delay="0"/>
                                          </p:stCondLst>
                                        </p:cTn>
                                        <p:tgtEl>
                                          <p:spTgt spid="72"/>
                                        </p:tgtEl>
                                        <p:attrNameLst>
                                          <p:attrName>style.visibility</p:attrName>
                                        </p:attrNameLst>
                                      </p:cBhvr>
                                      <p:to>
                                        <p:strVal val="visible"/>
                                      </p:to>
                                    </p:set>
                                  </p:childTnLst>
                                </p:cTn>
                              </p:par>
                            </p:childTnLst>
                          </p:cTn>
                        </p:par>
                      </p:childTnLst>
                    </p:cTn>
                  </p:par>
                  <p:par>
                    <p:cTn id="255" fill="hold">
                      <p:stCondLst>
                        <p:cond delay="indefinite"/>
                      </p:stCondLst>
                      <p:childTnLst>
                        <p:par>
                          <p:cTn id="256" fill="hold">
                            <p:stCondLst>
                              <p:cond delay="0"/>
                            </p:stCondLst>
                            <p:childTnLst>
                              <p:par>
                                <p:cTn id="257" presetID="1" presetClass="entr" presetSubtype="0" fill="hold" grpId="0" nodeType="clickEffect">
                                  <p:stCondLst>
                                    <p:cond delay="0"/>
                                  </p:stCondLst>
                                  <p:childTnLst>
                                    <p:set>
                                      <p:cBhvr>
                                        <p:cTn id="258" dur="1" fill="hold">
                                          <p:stCondLst>
                                            <p:cond delay="0"/>
                                          </p:stCondLst>
                                        </p:cTn>
                                        <p:tgtEl>
                                          <p:spTgt spid="73"/>
                                        </p:tgtEl>
                                        <p:attrNameLst>
                                          <p:attrName>style.visibility</p:attrName>
                                        </p:attrNameLst>
                                      </p:cBhvr>
                                      <p:to>
                                        <p:strVal val="visible"/>
                                      </p:to>
                                    </p:set>
                                  </p:childTnLst>
                                </p:cTn>
                              </p:par>
                            </p:childTnLst>
                          </p:cTn>
                        </p:par>
                      </p:childTnLst>
                    </p:cTn>
                  </p:par>
                  <p:par>
                    <p:cTn id="259" fill="hold">
                      <p:stCondLst>
                        <p:cond delay="indefinite"/>
                      </p:stCondLst>
                      <p:childTnLst>
                        <p:par>
                          <p:cTn id="260" fill="hold">
                            <p:stCondLst>
                              <p:cond delay="0"/>
                            </p:stCondLst>
                            <p:childTnLst>
                              <p:par>
                                <p:cTn id="261" presetID="1" presetClass="entr" presetSubtype="0" fill="hold" grpId="0" nodeType="clickEffect">
                                  <p:stCondLst>
                                    <p:cond delay="0"/>
                                  </p:stCondLst>
                                  <p:childTnLst>
                                    <p:set>
                                      <p:cBhvr>
                                        <p:cTn id="262" dur="1" fill="hold">
                                          <p:stCondLst>
                                            <p:cond delay="0"/>
                                          </p:stCondLst>
                                        </p:cTn>
                                        <p:tgtEl>
                                          <p:spTgt spid="74"/>
                                        </p:tgtEl>
                                        <p:attrNameLst>
                                          <p:attrName>style.visibility</p:attrName>
                                        </p:attrNameLst>
                                      </p:cBhvr>
                                      <p:to>
                                        <p:strVal val="visible"/>
                                      </p:to>
                                    </p:set>
                                  </p:childTnLst>
                                </p:cTn>
                              </p:par>
                            </p:childTnLst>
                          </p:cTn>
                        </p:par>
                      </p:childTnLst>
                    </p:cTn>
                  </p:par>
                  <p:par>
                    <p:cTn id="263" fill="hold">
                      <p:stCondLst>
                        <p:cond delay="indefinite"/>
                      </p:stCondLst>
                      <p:childTnLst>
                        <p:par>
                          <p:cTn id="264" fill="hold">
                            <p:stCondLst>
                              <p:cond delay="0"/>
                            </p:stCondLst>
                            <p:childTnLst>
                              <p:par>
                                <p:cTn id="265" presetID="1" presetClass="entr" presetSubtype="0" fill="hold" grpId="0" nodeType="clickEffect">
                                  <p:stCondLst>
                                    <p:cond delay="0"/>
                                  </p:stCondLst>
                                  <p:childTnLst>
                                    <p:set>
                                      <p:cBhvr>
                                        <p:cTn id="266" dur="1" fill="hold">
                                          <p:stCondLst>
                                            <p:cond delay="0"/>
                                          </p:stCondLst>
                                        </p:cTn>
                                        <p:tgtEl>
                                          <p:spTgt spid="75"/>
                                        </p:tgtEl>
                                        <p:attrNameLst>
                                          <p:attrName>style.visibility</p:attrName>
                                        </p:attrNameLst>
                                      </p:cBhvr>
                                      <p:to>
                                        <p:strVal val="visible"/>
                                      </p:to>
                                    </p:set>
                                  </p:childTnLst>
                                </p:cTn>
                              </p:par>
                            </p:childTnLst>
                          </p:cTn>
                        </p:par>
                      </p:childTnLst>
                    </p:cTn>
                  </p:par>
                  <p:par>
                    <p:cTn id="267" fill="hold">
                      <p:stCondLst>
                        <p:cond delay="indefinite"/>
                      </p:stCondLst>
                      <p:childTnLst>
                        <p:par>
                          <p:cTn id="268" fill="hold">
                            <p:stCondLst>
                              <p:cond delay="0"/>
                            </p:stCondLst>
                            <p:childTnLst>
                              <p:par>
                                <p:cTn id="269" presetID="1" presetClass="entr" presetSubtype="0" fill="hold" grpId="0" nodeType="clickEffect">
                                  <p:stCondLst>
                                    <p:cond delay="0"/>
                                  </p:stCondLst>
                                  <p:childTnLst>
                                    <p:set>
                                      <p:cBhvr>
                                        <p:cTn id="270" dur="1" fill="hold">
                                          <p:stCondLst>
                                            <p:cond delay="0"/>
                                          </p:stCondLst>
                                        </p:cTn>
                                        <p:tgtEl>
                                          <p:spTgt spid="76"/>
                                        </p:tgtEl>
                                        <p:attrNameLst>
                                          <p:attrName>style.visibility</p:attrName>
                                        </p:attrNameLst>
                                      </p:cBhvr>
                                      <p:to>
                                        <p:strVal val="visible"/>
                                      </p:to>
                                    </p:set>
                                  </p:childTnLst>
                                </p:cTn>
                              </p:par>
                            </p:childTnLst>
                          </p:cTn>
                        </p:par>
                      </p:childTnLst>
                    </p:cTn>
                  </p:par>
                  <p:par>
                    <p:cTn id="271" fill="hold">
                      <p:stCondLst>
                        <p:cond delay="indefinite"/>
                      </p:stCondLst>
                      <p:childTnLst>
                        <p:par>
                          <p:cTn id="272" fill="hold">
                            <p:stCondLst>
                              <p:cond delay="0"/>
                            </p:stCondLst>
                            <p:childTnLst>
                              <p:par>
                                <p:cTn id="273" presetID="1" presetClass="entr" presetSubtype="0" fill="hold" grpId="0" nodeType="clickEffect">
                                  <p:stCondLst>
                                    <p:cond delay="0"/>
                                  </p:stCondLst>
                                  <p:childTnLst>
                                    <p:set>
                                      <p:cBhvr>
                                        <p:cTn id="274" dur="1" fill="hold">
                                          <p:stCondLst>
                                            <p:cond delay="0"/>
                                          </p:stCondLst>
                                        </p:cTn>
                                        <p:tgtEl>
                                          <p:spTgt spid="77"/>
                                        </p:tgtEl>
                                        <p:attrNameLst>
                                          <p:attrName>style.visibility</p:attrName>
                                        </p:attrNameLst>
                                      </p:cBhvr>
                                      <p:to>
                                        <p:strVal val="visible"/>
                                      </p:to>
                                    </p:set>
                                  </p:childTnLst>
                                </p:cTn>
                              </p:par>
                            </p:childTnLst>
                          </p:cTn>
                        </p:par>
                      </p:childTnLst>
                    </p:cTn>
                  </p:par>
                  <p:par>
                    <p:cTn id="275" fill="hold">
                      <p:stCondLst>
                        <p:cond delay="indefinite"/>
                      </p:stCondLst>
                      <p:childTnLst>
                        <p:par>
                          <p:cTn id="276" fill="hold">
                            <p:stCondLst>
                              <p:cond delay="0"/>
                            </p:stCondLst>
                            <p:childTnLst>
                              <p:par>
                                <p:cTn id="277" presetID="1" presetClass="entr" presetSubtype="0" fill="hold" grpId="0" nodeType="clickEffect">
                                  <p:stCondLst>
                                    <p:cond delay="0"/>
                                  </p:stCondLst>
                                  <p:childTnLst>
                                    <p:set>
                                      <p:cBhvr>
                                        <p:cTn id="278" dur="1" fill="hold">
                                          <p:stCondLst>
                                            <p:cond delay="0"/>
                                          </p:stCondLst>
                                        </p:cTn>
                                        <p:tgtEl>
                                          <p:spTgt spid="78"/>
                                        </p:tgtEl>
                                        <p:attrNameLst>
                                          <p:attrName>style.visibility</p:attrName>
                                        </p:attrNameLst>
                                      </p:cBhvr>
                                      <p:to>
                                        <p:strVal val="visible"/>
                                      </p:to>
                                    </p:set>
                                  </p:childTnLst>
                                </p:cTn>
                              </p:par>
                            </p:childTnLst>
                          </p:cTn>
                        </p:par>
                      </p:childTnLst>
                    </p:cTn>
                  </p:par>
                  <p:par>
                    <p:cTn id="279" fill="hold">
                      <p:stCondLst>
                        <p:cond delay="indefinite"/>
                      </p:stCondLst>
                      <p:childTnLst>
                        <p:par>
                          <p:cTn id="280" fill="hold">
                            <p:stCondLst>
                              <p:cond delay="0"/>
                            </p:stCondLst>
                            <p:childTnLst>
                              <p:par>
                                <p:cTn id="281" presetID="1" presetClass="entr" presetSubtype="0" fill="hold" grpId="0" nodeType="clickEffect">
                                  <p:stCondLst>
                                    <p:cond delay="0"/>
                                  </p:stCondLst>
                                  <p:childTnLst>
                                    <p:set>
                                      <p:cBhvr>
                                        <p:cTn id="282" dur="1" fill="hold">
                                          <p:stCondLst>
                                            <p:cond delay="0"/>
                                          </p:stCondLst>
                                        </p:cTn>
                                        <p:tgtEl>
                                          <p:spTgt spid="79"/>
                                        </p:tgtEl>
                                        <p:attrNameLst>
                                          <p:attrName>style.visibility</p:attrName>
                                        </p:attrNameLst>
                                      </p:cBhvr>
                                      <p:to>
                                        <p:strVal val="visible"/>
                                      </p:to>
                                    </p:set>
                                  </p:childTnLst>
                                </p:cTn>
                              </p:par>
                            </p:childTnLst>
                          </p:cTn>
                        </p:par>
                      </p:childTnLst>
                    </p:cTn>
                  </p:par>
                  <p:par>
                    <p:cTn id="283" fill="hold">
                      <p:stCondLst>
                        <p:cond delay="indefinite"/>
                      </p:stCondLst>
                      <p:childTnLst>
                        <p:par>
                          <p:cTn id="284" fill="hold">
                            <p:stCondLst>
                              <p:cond delay="0"/>
                            </p:stCondLst>
                            <p:childTnLst>
                              <p:par>
                                <p:cTn id="285" presetID="1" presetClass="entr" presetSubtype="0" fill="hold" grpId="0" nodeType="clickEffect">
                                  <p:stCondLst>
                                    <p:cond delay="0"/>
                                  </p:stCondLst>
                                  <p:childTnLst>
                                    <p:set>
                                      <p:cBhvr>
                                        <p:cTn id="286" dur="1" fill="hold">
                                          <p:stCondLst>
                                            <p:cond delay="0"/>
                                          </p:stCondLst>
                                        </p:cTn>
                                        <p:tgtEl>
                                          <p:spTgt spid="80"/>
                                        </p:tgtEl>
                                        <p:attrNameLst>
                                          <p:attrName>style.visibility</p:attrName>
                                        </p:attrNameLst>
                                      </p:cBhvr>
                                      <p:to>
                                        <p:strVal val="visible"/>
                                      </p:to>
                                    </p:set>
                                  </p:childTnLst>
                                </p:cTn>
                              </p:par>
                            </p:childTnLst>
                          </p:cTn>
                        </p:par>
                      </p:childTnLst>
                    </p:cTn>
                  </p:par>
                  <p:par>
                    <p:cTn id="287" fill="hold">
                      <p:stCondLst>
                        <p:cond delay="indefinite"/>
                      </p:stCondLst>
                      <p:childTnLst>
                        <p:par>
                          <p:cTn id="288" fill="hold">
                            <p:stCondLst>
                              <p:cond delay="0"/>
                            </p:stCondLst>
                            <p:childTnLst>
                              <p:par>
                                <p:cTn id="289" presetID="1" presetClass="entr" presetSubtype="0" fill="hold" grpId="0" nodeType="clickEffect">
                                  <p:stCondLst>
                                    <p:cond delay="0"/>
                                  </p:stCondLst>
                                  <p:childTnLst>
                                    <p:set>
                                      <p:cBhvr>
                                        <p:cTn id="290" dur="1" fill="hold">
                                          <p:stCondLst>
                                            <p:cond delay="0"/>
                                          </p:stCondLst>
                                        </p:cTn>
                                        <p:tgtEl>
                                          <p:spTgt spid="81"/>
                                        </p:tgtEl>
                                        <p:attrNameLst>
                                          <p:attrName>style.visibility</p:attrName>
                                        </p:attrNameLst>
                                      </p:cBhvr>
                                      <p:to>
                                        <p:strVal val="visible"/>
                                      </p:to>
                                    </p:set>
                                  </p:childTnLst>
                                </p:cTn>
                              </p:par>
                            </p:childTnLst>
                          </p:cTn>
                        </p:par>
                      </p:childTnLst>
                    </p:cTn>
                  </p:par>
                  <p:par>
                    <p:cTn id="291" fill="hold">
                      <p:stCondLst>
                        <p:cond delay="indefinite"/>
                      </p:stCondLst>
                      <p:childTnLst>
                        <p:par>
                          <p:cTn id="292" fill="hold">
                            <p:stCondLst>
                              <p:cond delay="0"/>
                            </p:stCondLst>
                            <p:childTnLst>
                              <p:par>
                                <p:cTn id="293" presetID="1" presetClass="entr" presetSubtype="0" fill="hold" grpId="0" nodeType="clickEffect">
                                  <p:stCondLst>
                                    <p:cond delay="0"/>
                                  </p:stCondLst>
                                  <p:childTnLst>
                                    <p:set>
                                      <p:cBhvr>
                                        <p:cTn id="294" dur="1" fill="hold">
                                          <p:stCondLst>
                                            <p:cond delay="0"/>
                                          </p:stCondLst>
                                        </p:cTn>
                                        <p:tgtEl>
                                          <p:spTgt spid="82"/>
                                        </p:tgtEl>
                                        <p:attrNameLst>
                                          <p:attrName>style.visibility</p:attrName>
                                        </p:attrNameLst>
                                      </p:cBhvr>
                                      <p:to>
                                        <p:strVal val="visible"/>
                                      </p:to>
                                    </p:set>
                                  </p:childTnLst>
                                </p:cTn>
                              </p:par>
                            </p:childTnLst>
                          </p:cTn>
                        </p:par>
                      </p:childTnLst>
                    </p:cTn>
                  </p:par>
                  <p:par>
                    <p:cTn id="295" fill="hold">
                      <p:stCondLst>
                        <p:cond delay="indefinite"/>
                      </p:stCondLst>
                      <p:childTnLst>
                        <p:par>
                          <p:cTn id="296" fill="hold">
                            <p:stCondLst>
                              <p:cond delay="0"/>
                            </p:stCondLst>
                            <p:childTnLst>
                              <p:par>
                                <p:cTn id="297" presetID="1" presetClass="entr" presetSubtype="0" fill="hold" grpId="0" nodeType="clickEffect">
                                  <p:stCondLst>
                                    <p:cond delay="0"/>
                                  </p:stCondLst>
                                  <p:childTnLst>
                                    <p:set>
                                      <p:cBhvr>
                                        <p:cTn id="298" dur="1" fill="hold">
                                          <p:stCondLst>
                                            <p:cond delay="0"/>
                                          </p:stCondLst>
                                        </p:cTn>
                                        <p:tgtEl>
                                          <p:spTgt spid="83"/>
                                        </p:tgtEl>
                                        <p:attrNameLst>
                                          <p:attrName>style.visibility</p:attrName>
                                        </p:attrNameLst>
                                      </p:cBhvr>
                                      <p:to>
                                        <p:strVal val="visible"/>
                                      </p:to>
                                    </p:set>
                                  </p:childTnLst>
                                </p:cTn>
                              </p:par>
                            </p:childTnLst>
                          </p:cTn>
                        </p:par>
                      </p:childTnLst>
                    </p:cTn>
                  </p:par>
                  <p:par>
                    <p:cTn id="299" fill="hold">
                      <p:stCondLst>
                        <p:cond delay="indefinite"/>
                      </p:stCondLst>
                      <p:childTnLst>
                        <p:par>
                          <p:cTn id="300" fill="hold">
                            <p:stCondLst>
                              <p:cond delay="0"/>
                            </p:stCondLst>
                            <p:childTnLst>
                              <p:par>
                                <p:cTn id="301" presetID="1" presetClass="entr" presetSubtype="0" fill="hold" grpId="0" nodeType="clickEffect">
                                  <p:stCondLst>
                                    <p:cond delay="0"/>
                                  </p:stCondLst>
                                  <p:childTnLst>
                                    <p:set>
                                      <p:cBhvr>
                                        <p:cTn id="302" dur="1" fill="hold">
                                          <p:stCondLst>
                                            <p:cond delay="0"/>
                                          </p:stCondLst>
                                        </p:cTn>
                                        <p:tgtEl>
                                          <p:spTgt spid="84"/>
                                        </p:tgtEl>
                                        <p:attrNameLst>
                                          <p:attrName>style.visibility</p:attrName>
                                        </p:attrNameLst>
                                      </p:cBhvr>
                                      <p:to>
                                        <p:strVal val="visible"/>
                                      </p:to>
                                    </p:set>
                                  </p:childTnLst>
                                </p:cTn>
                              </p:par>
                            </p:childTnLst>
                          </p:cTn>
                        </p:par>
                      </p:childTnLst>
                    </p:cTn>
                  </p:par>
                  <p:par>
                    <p:cTn id="303" fill="hold">
                      <p:stCondLst>
                        <p:cond delay="indefinite"/>
                      </p:stCondLst>
                      <p:childTnLst>
                        <p:par>
                          <p:cTn id="304" fill="hold">
                            <p:stCondLst>
                              <p:cond delay="0"/>
                            </p:stCondLst>
                            <p:childTnLst>
                              <p:par>
                                <p:cTn id="305" presetID="1" presetClass="entr" presetSubtype="0" fill="hold" grpId="0" nodeType="clickEffect">
                                  <p:stCondLst>
                                    <p:cond delay="0"/>
                                  </p:stCondLst>
                                  <p:childTnLst>
                                    <p:set>
                                      <p:cBhvr>
                                        <p:cTn id="306" dur="1" fill="hold">
                                          <p:stCondLst>
                                            <p:cond delay="0"/>
                                          </p:stCondLst>
                                        </p:cTn>
                                        <p:tgtEl>
                                          <p:spTgt spid="85"/>
                                        </p:tgtEl>
                                        <p:attrNameLst>
                                          <p:attrName>style.visibility</p:attrName>
                                        </p:attrNameLst>
                                      </p:cBhvr>
                                      <p:to>
                                        <p:strVal val="visible"/>
                                      </p:to>
                                    </p:set>
                                  </p:childTnLst>
                                </p:cTn>
                              </p:par>
                            </p:childTnLst>
                          </p:cTn>
                        </p:par>
                      </p:childTnLst>
                    </p:cTn>
                  </p:par>
                  <p:par>
                    <p:cTn id="307" fill="hold">
                      <p:stCondLst>
                        <p:cond delay="indefinite"/>
                      </p:stCondLst>
                      <p:childTnLst>
                        <p:par>
                          <p:cTn id="308" fill="hold">
                            <p:stCondLst>
                              <p:cond delay="0"/>
                            </p:stCondLst>
                            <p:childTnLst>
                              <p:par>
                                <p:cTn id="309" presetID="1" presetClass="entr" presetSubtype="0" fill="hold" grpId="0" nodeType="clickEffect">
                                  <p:stCondLst>
                                    <p:cond delay="0"/>
                                  </p:stCondLst>
                                  <p:childTnLst>
                                    <p:set>
                                      <p:cBhvr>
                                        <p:cTn id="310" dur="1" fill="hold">
                                          <p:stCondLst>
                                            <p:cond delay="0"/>
                                          </p:stCondLst>
                                        </p:cTn>
                                        <p:tgtEl>
                                          <p:spTgt spid="86"/>
                                        </p:tgtEl>
                                        <p:attrNameLst>
                                          <p:attrName>style.visibility</p:attrName>
                                        </p:attrNameLst>
                                      </p:cBhvr>
                                      <p:to>
                                        <p:strVal val="visible"/>
                                      </p:to>
                                    </p:set>
                                  </p:childTnLst>
                                </p:cTn>
                              </p:par>
                            </p:childTnLst>
                          </p:cTn>
                        </p:par>
                      </p:childTnLst>
                    </p:cTn>
                  </p:par>
                  <p:par>
                    <p:cTn id="311" fill="hold">
                      <p:stCondLst>
                        <p:cond delay="indefinite"/>
                      </p:stCondLst>
                      <p:childTnLst>
                        <p:par>
                          <p:cTn id="312" fill="hold">
                            <p:stCondLst>
                              <p:cond delay="0"/>
                            </p:stCondLst>
                            <p:childTnLst>
                              <p:par>
                                <p:cTn id="313" presetID="1" presetClass="entr" presetSubtype="0" fill="hold" grpId="0" nodeType="clickEffect">
                                  <p:stCondLst>
                                    <p:cond delay="0"/>
                                  </p:stCondLst>
                                  <p:childTnLst>
                                    <p:set>
                                      <p:cBhvr>
                                        <p:cTn id="314" dur="1" fill="hold">
                                          <p:stCondLst>
                                            <p:cond delay="0"/>
                                          </p:stCondLst>
                                        </p:cTn>
                                        <p:tgtEl>
                                          <p:spTgt spid="87"/>
                                        </p:tgtEl>
                                        <p:attrNameLst>
                                          <p:attrName>style.visibility</p:attrName>
                                        </p:attrNameLst>
                                      </p:cBhvr>
                                      <p:to>
                                        <p:strVal val="visible"/>
                                      </p:to>
                                    </p:set>
                                  </p:childTnLst>
                                </p:cTn>
                              </p:par>
                            </p:childTnLst>
                          </p:cTn>
                        </p:par>
                      </p:childTnLst>
                    </p:cTn>
                  </p:par>
                  <p:par>
                    <p:cTn id="315" fill="hold">
                      <p:stCondLst>
                        <p:cond delay="indefinite"/>
                      </p:stCondLst>
                      <p:childTnLst>
                        <p:par>
                          <p:cTn id="316" fill="hold">
                            <p:stCondLst>
                              <p:cond delay="0"/>
                            </p:stCondLst>
                            <p:childTnLst>
                              <p:par>
                                <p:cTn id="317" presetID="1" presetClass="entr" presetSubtype="0" fill="hold" grpId="0" nodeType="clickEffect">
                                  <p:stCondLst>
                                    <p:cond delay="0"/>
                                  </p:stCondLst>
                                  <p:childTnLst>
                                    <p:set>
                                      <p:cBhvr>
                                        <p:cTn id="318" dur="1" fill="hold">
                                          <p:stCondLst>
                                            <p:cond delay="0"/>
                                          </p:stCondLst>
                                        </p:cTn>
                                        <p:tgtEl>
                                          <p:spTgt spid="88"/>
                                        </p:tgtEl>
                                        <p:attrNameLst>
                                          <p:attrName>style.visibility</p:attrName>
                                        </p:attrNameLst>
                                      </p:cBhvr>
                                      <p:to>
                                        <p:strVal val="visible"/>
                                      </p:to>
                                    </p:set>
                                  </p:childTnLst>
                                </p:cTn>
                              </p:par>
                            </p:childTnLst>
                          </p:cTn>
                        </p:par>
                      </p:childTnLst>
                    </p:cTn>
                  </p:par>
                  <p:par>
                    <p:cTn id="319" fill="hold">
                      <p:stCondLst>
                        <p:cond delay="indefinite"/>
                      </p:stCondLst>
                      <p:childTnLst>
                        <p:par>
                          <p:cTn id="320" fill="hold">
                            <p:stCondLst>
                              <p:cond delay="0"/>
                            </p:stCondLst>
                            <p:childTnLst>
                              <p:par>
                                <p:cTn id="321" presetID="1" presetClass="entr" presetSubtype="0" fill="hold" grpId="0" nodeType="clickEffect">
                                  <p:stCondLst>
                                    <p:cond delay="0"/>
                                  </p:stCondLst>
                                  <p:childTnLst>
                                    <p:set>
                                      <p:cBhvr>
                                        <p:cTn id="322" dur="1" fill="hold">
                                          <p:stCondLst>
                                            <p:cond delay="0"/>
                                          </p:stCondLst>
                                        </p:cTn>
                                        <p:tgtEl>
                                          <p:spTgt spid="89"/>
                                        </p:tgtEl>
                                        <p:attrNameLst>
                                          <p:attrName>style.visibility</p:attrName>
                                        </p:attrNameLst>
                                      </p:cBhvr>
                                      <p:to>
                                        <p:strVal val="visible"/>
                                      </p:to>
                                    </p:set>
                                  </p:childTnLst>
                                </p:cTn>
                              </p:par>
                            </p:childTnLst>
                          </p:cTn>
                        </p:par>
                      </p:childTnLst>
                    </p:cTn>
                  </p:par>
                  <p:par>
                    <p:cTn id="323" fill="hold">
                      <p:stCondLst>
                        <p:cond delay="indefinite"/>
                      </p:stCondLst>
                      <p:childTnLst>
                        <p:par>
                          <p:cTn id="324" fill="hold">
                            <p:stCondLst>
                              <p:cond delay="0"/>
                            </p:stCondLst>
                            <p:childTnLst>
                              <p:par>
                                <p:cTn id="325" presetID="1" presetClass="entr" presetSubtype="0" fill="hold" grpId="0" nodeType="clickEffect">
                                  <p:stCondLst>
                                    <p:cond delay="0"/>
                                  </p:stCondLst>
                                  <p:childTnLst>
                                    <p:set>
                                      <p:cBhvr>
                                        <p:cTn id="326" dur="1" fill="hold">
                                          <p:stCondLst>
                                            <p:cond delay="0"/>
                                          </p:stCondLst>
                                        </p:cTn>
                                        <p:tgtEl>
                                          <p:spTgt spid="90"/>
                                        </p:tgtEl>
                                        <p:attrNameLst>
                                          <p:attrName>style.visibility</p:attrName>
                                        </p:attrNameLst>
                                      </p:cBhvr>
                                      <p:to>
                                        <p:strVal val="visible"/>
                                      </p:to>
                                    </p:set>
                                  </p:childTnLst>
                                </p:cTn>
                              </p:par>
                            </p:childTnLst>
                          </p:cTn>
                        </p:par>
                      </p:childTnLst>
                    </p:cTn>
                  </p:par>
                  <p:par>
                    <p:cTn id="327" fill="hold">
                      <p:stCondLst>
                        <p:cond delay="indefinite"/>
                      </p:stCondLst>
                      <p:childTnLst>
                        <p:par>
                          <p:cTn id="328" fill="hold">
                            <p:stCondLst>
                              <p:cond delay="0"/>
                            </p:stCondLst>
                            <p:childTnLst>
                              <p:par>
                                <p:cTn id="329" presetID="1" presetClass="entr" presetSubtype="0" fill="hold" grpId="0" nodeType="clickEffect">
                                  <p:stCondLst>
                                    <p:cond delay="0"/>
                                  </p:stCondLst>
                                  <p:childTnLst>
                                    <p:set>
                                      <p:cBhvr>
                                        <p:cTn id="330" dur="1" fill="hold">
                                          <p:stCondLst>
                                            <p:cond delay="0"/>
                                          </p:stCondLst>
                                        </p:cTn>
                                        <p:tgtEl>
                                          <p:spTgt spid="91"/>
                                        </p:tgtEl>
                                        <p:attrNameLst>
                                          <p:attrName>style.visibility</p:attrName>
                                        </p:attrNameLst>
                                      </p:cBhvr>
                                      <p:to>
                                        <p:strVal val="visible"/>
                                      </p:to>
                                    </p:set>
                                  </p:childTnLst>
                                </p:cTn>
                              </p:par>
                            </p:childTnLst>
                          </p:cTn>
                        </p:par>
                      </p:childTnLst>
                    </p:cTn>
                  </p:par>
                  <p:par>
                    <p:cTn id="331" fill="hold">
                      <p:stCondLst>
                        <p:cond delay="indefinite"/>
                      </p:stCondLst>
                      <p:childTnLst>
                        <p:par>
                          <p:cTn id="332" fill="hold">
                            <p:stCondLst>
                              <p:cond delay="0"/>
                            </p:stCondLst>
                            <p:childTnLst>
                              <p:par>
                                <p:cTn id="333" presetID="1" presetClass="entr" presetSubtype="0" fill="hold" grpId="0" nodeType="clickEffect">
                                  <p:stCondLst>
                                    <p:cond delay="0"/>
                                  </p:stCondLst>
                                  <p:childTnLst>
                                    <p:set>
                                      <p:cBhvr>
                                        <p:cTn id="334" dur="1" fill="hold">
                                          <p:stCondLst>
                                            <p:cond delay="0"/>
                                          </p:stCondLst>
                                        </p:cTn>
                                        <p:tgtEl>
                                          <p:spTgt spid="92"/>
                                        </p:tgtEl>
                                        <p:attrNameLst>
                                          <p:attrName>style.visibility</p:attrName>
                                        </p:attrNameLst>
                                      </p:cBhvr>
                                      <p:to>
                                        <p:strVal val="visible"/>
                                      </p:to>
                                    </p:set>
                                  </p:childTnLst>
                                </p:cTn>
                              </p:par>
                            </p:childTnLst>
                          </p:cTn>
                        </p:par>
                      </p:childTnLst>
                    </p:cTn>
                  </p:par>
                  <p:par>
                    <p:cTn id="335" fill="hold">
                      <p:stCondLst>
                        <p:cond delay="indefinite"/>
                      </p:stCondLst>
                      <p:childTnLst>
                        <p:par>
                          <p:cTn id="336" fill="hold">
                            <p:stCondLst>
                              <p:cond delay="0"/>
                            </p:stCondLst>
                            <p:childTnLst>
                              <p:par>
                                <p:cTn id="337" presetID="1" presetClass="entr" presetSubtype="0" fill="hold" grpId="0" nodeType="clickEffect">
                                  <p:stCondLst>
                                    <p:cond delay="0"/>
                                  </p:stCondLst>
                                  <p:childTnLst>
                                    <p:set>
                                      <p:cBhvr>
                                        <p:cTn id="338" dur="1" fill="hold">
                                          <p:stCondLst>
                                            <p:cond delay="0"/>
                                          </p:stCondLst>
                                        </p:cTn>
                                        <p:tgtEl>
                                          <p:spTgt spid="93"/>
                                        </p:tgtEl>
                                        <p:attrNameLst>
                                          <p:attrName>style.visibility</p:attrName>
                                        </p:attrNameLst>
                                      </p:cBhvr>
                                      <p:to>
                                        <p:strVal val="visible"/>
                                      </p:to>
                                    </p:set>
                                  </p:childTnLst>
                                </p:cTn>
                              </p:par>
                            </p:childTnLst>
                          </p:cTn>
                        </p:par>
                      </p:childTnLst>
                    </p:cTn>
                  </p:par>
                  <p:par>
                    <p:cTn id="339" fill="hold">
                      <p:stCondLst>
                        <p:cond delay="indefinite"/>
                      </p:stCondLst>
                      <p:childTnLst>
                        <p:par>
                          <p:cTn id="340" fill="hold">
                            <p:stCondLst>
                              <p:cond delay="0"/>
                            </p:stCondLst>
                            <p:childTnLst>
                              <p:par>
                                <p:cTn id="341" presetID="1" presetClass="entr" presetSubtype="0" fill="hold" grpId="0" nodeType="clickEffect">
                                  <p:stCondLst>
                                    <p:cond delay="0"/>
                                  </p:stCondLst>
                                  <p:childTnLst>
                                    <p:set>
                                      <p:cBhvr>
                                        <p:cTn id="342" dur="1" fill="hold">
                                          <p:stCondLst>
                                            <p:cond delay="0"/>
                                          </p:stCondLst>
                                        </p:cTn>
                                        <p:tgtEl>
                                          <p:spTgt spid="94"/>
                                        </p:tgtEl>
                                        <p:attrNameLst>
                                          <p:attrName>style.visibility</p:attrName>
                                        </p:attrNameLst>
                                      </p:cBhvr>
                                      <p:to>
                                        <p:strVal val="visible"/>
                                      </p:to>
                                    </p:set>
                                  </p:childTnLst>
                                </p:cTn>
                              </p:par>
                            </p:childTnLst>
                          </p:cTn>
                        </p:par>
                      </p:childTnLst>
                    </p:cTn>
                  </p:par>
                  <p:par>
                    <p:cTn id="343" fill="hold">
                      <p:stCondLst>
                        <p:cond delay="indefinite"/>
                      </p:stCondLst>
                      <p:childTnLst>
                        <p:par>
                          <p:cTn id="344" fill="hold">
                            <p:stCondLst>
                              <p:cond delay="0"/>
                            </p:stCondLst>
                            <p:childTnLst>
                              <p:par>
                                <p:cTn id="345" presetID="1" presetClass="entr" presetSubtype="0" fill="hold" grpId="0" nodeType="clickEffect">
                                  <p:stCondLst>
                                    <p:cond delay="0"/>
                                  </p:stCondLst>
                                  <p:childTnLst>
                                    <p:set>
                                      <p:cBhvr>
                                        <p:cTn id="346" dur="1" fill="hold">
                                          <p:stCondLst>
                                            <p:cond delay="0"/>
                                          </p:stCondLst>
                                        </p:cTn>
                                        <p:tgtEl>
                                          <p:spTgt spid="95"/>
                                        </p:tgtEl>
                                        <p:attrNameLst>
                                          <p:attrName>style.visibility</p:attrName>
                                        </p:attrNameLst>
                                      </p:cBhvr>
                                      <p:to>
                                        <p:strVal val="visible"/>
                                      </p:to>
                                    </p:set>
                                  </p:childTnLst>
                                </p:cTn>
                              </p:par>
                            </p:childTnLst>
                          </p:cTn>
                        </p:par>
                      </p:childTnLst>
                    </p:cTn>
                  </p:par>
                  <p:par>
                    <p:cTn id="347" fill="hold">
                      <p:stCondLst>
                        <p:cond delay="indefinite"/>
                      </p:stCondLst>
                      <p:childTnLst>
                        <p:par>
                          <p:cTn id="348" fill="hold">
                            <p:stCondLst>
                              <p:cond delay="0"/>
                            </p:stCondLst>
                            <p:childTnLst>
                              <p:par>
                                <p:cTn id="349" presetID="1" presetClass="entr" presetSubtype="0" fill="hold" grpId="0" nodeType="clickEffect">
                                  <p:stCondLst>
                                    <p:cond delay="0"/>
                                  </p:stCondLst>
                                  <p:childTnLst>
                                    <p:set>
                                      <p:cBhvr>
                                        <p:cTn id="350" dur="1" fill="hold">
                                          <p:stCondLst>
                                            <p:cond delay="0"/>
                                          </p:stCondLst>
                                        </p:cTn>
                                        <p:tgtEl>
                                          <p:spTgt spid="96"/>
                                        </p:tgtEl>
                                        <p:attrNameLst>
                                          <p:attrName>style.visibility</p:attrName>
                                        </p:attrNameLst>
                                      </p:cBhvr>
                                      <p:to>
                                        <p:strVal val="visible"/>
                                      </p:to>
                                    </p:set>
                                  </p:childTnLst>
                                </p:cTn>
                              </p:par>
                            </p:childTnLst>
                          </p:cTn>
                        </p:par>
                      </p:childTnLst>
                    </p:cTn>
                  </p:par>
                  <p:par>
                    <p:cTn id="351" fill="hold">
                      <p:stCondLst>
                        <p:cond delay="indefinite"/>
                      </p:stCondLst>
                      <p:childTnLst>
                        <p:par>
                          <p:cTn id="352" fill="hold">
                            <p:stCondLst>
                              <p:cond delay="0"/>
                            </p:stCondLst>
                            <p:childTnLst>
                              <p:par>
                                <p:cTn id="353" presetID="1" presetClass="entr" presetSubtype="0" fill="hold" grpId="0" nodeType="clickEffect">
                                  <p:stCondLst>
                                    <p:cond delay="0"/>
                                  </p:stCondLst>
                                  <p:childTnLst>
                                    <p:set>
                                      <p:cBhvr>
                                        <p:cTn id="354" dur="1" fill="hold">
                                          <p:stCondLst>
                                            <p:cond delay="0"/>
                                          </p:stCondLst>
                                        </p:cTn>
                                        <p:tgtEl>
                                          <p:spTgt spid="97"/>
                                        </p:tgtEl>
                                        <p:attrNameLst>
                                          <p:attrName>style.visibility</p:attrName>
                                        </p:attrNameLst>
                                      </p:cBhvr>
                                      <p:to>
                                        <p:strVal val="visible"/>
                                      </p:to>
                                    </p:set>
                                  </p:childTnLst>
                                </p:cTn>
                              </p:par>
                            </p:childTnLst>
                          </p:cTn>
                        </p:par>
                      </p:childTnLst>
                    </p:cTn>
                  </p:par>
                  <p:par>
                    <p:cTn id="355" fill="hold">
                      <p:stCondLst>
                        <p:cond delay="indefinite"/>
                      </p:stCondLst>
                      <p:childTnLst>
                        <p:par>
                          <p:cTn id="356" fill="hold">
                            <p:stCondLst>
                              <p:cond delay="0"/>
                            </p:stCondLst>
                            <p:childTnLst>
                              <p:par>
                                <p:cTn id="357" presetID="1" presetClass="entr" presetSubtype="0" fill="hold" grpId="0" nodeType="clickEffect">
                                  <p:stCondLst>
                                    <p:cond delay="0"/>
                                  </p:stCondLst>
                                  <p:childTnLst>
                                    <p:set>
                                      <p:cBhvr>
                                        <p:cTn id="358" dur="1" fill="hold">
                                          <p:stCondLst>
                                            <p:cond delay="0"/>
                                          </p:stCondLst>
                                        </p:cTn>
                                        <p:tgtEl>
                                          <p:spTgt spid="98"/>
                                        </p:tgtEl>
                                        <p:attrNameLst>
                                          <p:attrName>style.visibility</p:attrName>
                                        </p:attrNameLst>
                                      </p:cBhvr>
                                      <p:to>
                                        <p:strVal val="visible"/>
                                      </p:to>
                                    </p:set>
                                  </p:childTnLst>
                                </p:cTn>
                              </p:par>
                            </p:childTnLst>
                          </p:cTn>
                        </p:par>
                      </p:childTnLst>
                    </p:cTn>
                  </p:par>
                  <p:par>
                    <p:cTn id="359" fill="hold">
                      <p:stCondLst>
                        <p:cond delay="indefinite"/>
                      </p:stCondLst>
                      <p:childTnLst>
                        <p:par>
                          <p:cTn id="360" fill="hold">
                            <p:stCondLst>
                              <p:cond delay="0"/>
                            </p:stCondLst>
                            <p:childTnLst>
                              <p:par>
                                <p:cTn id="361" presetID="1" presetClass="entr" presetSubtype="0" fill="hold" grpId="0" nodeType="clickEffect">
                                  <p:stCondLst>
                                    <p:cond delay="0"/>
                                  </p:stCondLst>
                                  <p:childTnLst>
                                    <p:set>
                                      <p:cBhvr>
                                        <p:cTn id="362" dur="1" fill="hold">
                                          <p:stCondLst>
                                            <p:cond delay="0"/>
                                          </p:stCondLst>
                                        </p:cTn>
                                        <p:tgtEl>
                                          <p:spTgt spid="99"/>
                                        </p:tgtEl>
                                        <p:attrNameLst>
                                          <p:attrName>style.visibility</p:attrName>
                                        </p:attrNameLst>
                                      </p:cBhvr>
                                      <p:to>
                                        <p:strVal val="visible"/>
                                      </p:to>
                                    </p:set>
                                  </p:childTnLst>
                                </p:cTn>
                              </p:par>
                            </p:childTnLst>
                          </p:cTn>
                        </p:par>
                      </p:childTnLst>
                    </p:cTn>
                  </p:par>
                  <p:par>
                    <p:cTn id="363" fill="hold">
                      <p:stCondLst>
                        <p:cond delay="indefinite"/>
                      </p:stCondLst>
                      <p:childTnLst>
                        <p:par>
                          <p:cTn id="364" fill="hold">
                            <p:stCondLst>
                              <p:cond delay="0"/>
                            </p:stCondLst>
                            <p:childTnLst>
                              <p:par>
                                <p:cTn id="365" presetID="1" presetClass="entr" presetSubtype="0" fill="hold" grpId="0" nodeType="clickEffect">
                                  <p:stCondLst>
                                    <p:cond delay="0"/>
                                  </p:stCondLst>
                                  <p:childTnLst>
                                    <p:set>
                                      <p:cBhvr>
                                        <p:cTn id="366" dur="1" fill="hold">
                                          <p:stCondLst>
                                            <p:cond delay="0"/>
                                          </p:stCondLst>
                                        </p:cTn>
                                        <p:tgtEl>
                                          <p:spTgt spid="100"/>
                                        </p:tgtEl>
                                        <p:attrNameLst>
                                          <p:attrName>style.visibility</p:attrName>
                                        </p:attrNameLst>
                                      </p:cBhvr>
                                      <p:to>
                                        <p:strVal val="visible"/>
                                      </p:to>
                                    </p:set>
                                  </p:childTnLst>
                                </p:cTn>
                              </p:par>
                            </p:childTnLst>
                          </p:cTn>
                        </p:par>
                      </p:childTnLst>
                    </p:cTn>
                  </p:par>
                  <p:par>
                    <p:cTn id="367" fill="hold">
                      <p:stCondLst>
                        <p:cond delay="indefinite"/>
                      </p:stCondLst>
                      <p:childTnLst>
                        <p:par>
                          <p:cTn id="368" fill="hold">
                            <p:stCondLst>
                              <p:cond delay="0"/>
                            </p:stCondLst>
                            <p:childTnLst>
                              <p:par>
                                <p:cTn id="369" presetID="1" presetClass="entr" presetSubtype="0" fill="hold" grpId="0" nodeType="clickEffect">
                                  <p:stCondLst>
                                    <p:cond delay="0"/>
                                  </p:stCondLst>
                                  <p:childTnLst>
                                    <p:set>
                                      <p:cBhvr>
                                        <p:cTn id="370" dur="1" fill="hold">
                                          <p:stCondLst>
                                            <p:cond delay="0"/>
                                          </p:stCondLst>
                                        </p:cTn>
                                        <p:tgtEl>
                                          <p:spTgt spid="101"/>
                                        </p:tgtEl>
                                        <p:attrNameLst>
                                          <p:attrName>style.visibility</p:attrName>
                                        </p:attrNameLst>
                                      </p:cBhvr>
                                      <p:to>
                                        <p:strVal val="visible"/>
                                      </p:to>
                                    </p:set>
                                  </p:childTnLst>
                                </p:cTn>
                              </p:par>
                            </p:childTnLst>
                          </p:cTn>
                        </p:par>
                      </p:childTnLst>
                    </p:cTn>
                  </p:par>
                  <p:par>
                    <p:cTn id="371" fill="hold">
                      <p:stCondLst>
                        <p:cond delay="indefinite"/>
                      </p:stCondLst>
                      <p:childTnLst>
                        <p:par>
                          <p:cTn id="372" fill="hold">
                            <p:stCondLst>
                              <p:cond delay="0"/>
                            </p:stCondLst>
                            <p:childTnLst>
                              <p:par>
                                <p:cTn id="373" presetID="1" presetClass="entr" presetSubtype="0" fill="hold" grpId="0" nodeType="clickEffect">
                                  <p:stCondLst>
                                    <p:cond delay="0"/>
                                  </p:stCondLst>
                                  <p:childTnLst>
                                    <p:set>
                                      <p:cBhvr>
                                        <p:cTn id="374" dur="1" fill="hold">
                                          <p:stCondLst>
                                            <p:cond delay="0"/>
                                          </p:stCondLst>
                                        </p:cTn>
                                        <p:tgtEl>
                                          <p:spTgt spid="102"/>
                                        </p:tgtEl>
                                        <p:attrNameLst>
                                          <p:attrName>style.visibility</p:attrName>
                                        </p:attrNameLst>
                                      </p:cBhvr>
                                      <p:to>
                                        <p:strVal val="visible"/>
                                      </p:to>
                                    </p:set>
                                  </p:childTnLst>
                                </p:cTn>
                              </p:par>
                            </p:childTnLst>
                          </p:cTn>
                        </p:par>
                      </p:childTnLst>
                    </p:cTn>
                  </p:par>
                  <p:par>
                    <p:cTn id="375" fill="hold">
                      <p:stCondLst>
                        <p:cond delay="indefinite"/>
                      </p:stCondLst>
                      <p:childTnLst>
                        <p:par>
                          <p:cTn id="376" fill="hold">
                            <p:stCondLst>
                              <p:cond delay="0"/>
                            </p:stCondLst>
                            <p:childTnLst>
                              <p:par>
                                <p:cTn id="377" presetID="1" presetClass="entr" presetSubtype="0" fill="hold" grpId="0" nodeType="clickEffect">
                                  <p:stCondLst>
                                    <p:cond delay="0"/>
                                  </p:stCondLst>
                                  <p:childTnLst>
                                    <p:set>
                                      <p:cBhvr>
                                        <p:cTn id="378" dur="1" fill="hold">
                                          <p:stCondLst>
                                            <p:cond delay="0"/>
                                          </p:stCondLst>
                                        </p:cTn>
                                        <p:tgtEl>
                                          <p:spTgt spid="103"/>
                                        </p:tgtEl>
                                        <p:attrNameLst>
                                          <p:attrName>style.visibility</p:attrName>
                                        </p:attrNameLst>
                                      </p:cBhvr>
                                      <p:to>
                                        <p:strVal val="visible"/>
                                      </p:to>
                                    </p:set>
                                  </p:childTnLst>
                                </p:cTn>
                              </p:par>
                            </p:childTnLst>
                          </p:cTn>
                        </p:par>
                      </p:childTnLst>
                    </p:cTn>
                  </p:par>
                  <p:par>
                    <p:cTn id="379" fill="hold">
                      <p:stCondLst>
                        <p:cond delay="indefinite"/>
                      </p:stCondLst>
                      <p:childTnLst>
                        <p:par>
                          <p:cTn id="380" fill="hold">
                            <p:stCondLst>
                              <p:cond delay="0"/>
                            </p:stCondLst>
                            <p:childTnLst>
                              <p:par>
                                <p:cTn id="381" presetID="1" presetClass="entr" presetSubtype="0" fill="hold" grpId="0" nodeType="clickEffect">
                                  <p:stCondLst>
                                    <p:cond delay="0"/>
                                  </p:stCondLst>
                                  <p:childTnLst>
                                    <p:set>
                                      <p:cBhvr>
                                        <p:cTn id="382" dur="1" fill="hold">
                                          <p:stCondLst>
                                            <p:cond delay="0"/>
                                          </p:stCondLst>
                                        </p:cTn>
                                        <p:tgtEl>
                                          <p:spTgt spid="104"/>
                                        </p:tgtEl>
                                        <p:attrNameLst>
                                          <p:attrName>style.visibility</p:attrName>
                                        </p:attrNameLst>
                                      </p:cBhvr>
                                      <p:to>
                                        <p:strVal val="visible"/>
                                      </p:to>
                                    </p:set>
                                  </p:childTnLst>
                                </p:cTn>
                              </p:par>
                            </p:childTnLst>
                          </p:cTn>
                        </p:par>
                      </p:childTnLst>
                    </p:cTn>
                  </p:par>
                  <p:par>
                    <p:cTn id="383" fill="hold">
                      <p:stCondLst>
                        <p:cond delay="indefinite"/>
                      </p:stCondLst>
                      <p:childTnLst>
                        <p:par>
                          <p:cTn id="384" fill="hold">
                            <p:stCondLst>
                              <p:cond delay="0"/>
                            </p:stCondLst>
                            <p:childTnLst>
                              <p:par>
                                <p:cTn id="385" presetID="1" presetClass="entr" presetSubtype="0" fill="hold" grpId="0" nodeType="clickEffect">
                                  <p:stCondLst>
                                    <p:cond delay="0"/>
                                  </p:stCondLst>
                                  <p:childTnLst>
                                    <p:set>
                                      <p:cBhvr>
                                        <p:cTn id="386" dur="1" fill="hold">
                                          <p:stCondLst>
                                            <p:cond delay="0"/>
                                          </p:stCondLst>
                                        </p:cTn>
                                        <p:tgtEl>
                                          <p:spTgt spid="105"/>
                                        </p:tgtEl>
                                        <p:attrNameLst>
                                          <p:attrName>style.visibility</p:attrName>
                                        </p:attrNameLst>
                                      </p:cBhvr>
                                      <p:to>
                                        <p:strVal val="visible"/>
                                      </p:to>
                                    </p:set>
                                  </p:childTnLst>
                                </p:cTn>
                              </p:par>
                            </p:childTnLst>
                          </p:cTn>
                        </p:par>
                      </p:childTnLst>
                    </p:cTn>
                  </p:par>
                  <p:par>
                    <p:cTn id="387" fill="hold">
                      <p:stCondLst>
                        <p:cond delay="indefinite"/>
                      </p:stCondLst>
                      <p:childTnLst>
                        <p:par>
                          <p:cTn id="388" fill="hold">
                            <p:stCondLst>
                              <p:cond delay="0"/>
                            </p:stCondLst>
                            <p:childTnLst>
                              <p:par>
                                <p:cTn id="389" presetID="1" presetClass="entr" presetSubtype="0" fill="hold" grpId="0" nodeType="clickEffect">
                                  <p:stCondLst>
                                    <p:cond delay="0"/>
                                  </p:stCondLst>
                                  <p:childTnLst>
                                    <p:set>
                                      <p:cBhvr>
                                        <p:cTn id="390" dur="1" fill="hold">
                                          <p:stCondLst>
                                            <p:cond delay="0"/>
                                          </p:stCondLst>
                                        </p:cTn>
                                        <p:tgtEl>
                                          <p:spTgt spid="106"/>
                                        </p:tgtEl>
                                        <p:attrNameLst>
                                          <p:attrName>style.visibility</p:attrName>
                                        </p:attrNameLst>
                                      </p:cBhvr>
                                      <p:to>
                                        <p:strVal val="visible"/>
                                      </p:to>
                                    </p:set>
                                  </p:childTnLst>
                                </p:cTn>
                              </p:par>
                            </p:childTnLst>
                          </p:cTn>
                        </p:par>
                      </p:childTnLst>
                    </p:cTn>
                  </p:par>
                  <p:par>
                    <p:cTn id="391" fill="hold">
                      <p:stCondLst>
                        <p:cond delay="indefinite"/>
                      </p:stCondLst>
                      <p:childTnLst>
                        <p:par>
                          <p:cTn id="392" fill="hold">
                            <p:stCondLst>
                              <p:cond delay="0"/>
                            </p:stCondLst>
                            <p:childTnLst>
                              <p:par>
                                <p:cTn id="393" presetID="1" presetClass="entr" presetSubtype="0" fill="hold" grpId="0" nodeType="clickEffect">
                                  <p:stCondLst>
                                    <p:cond delay="0"/>
                                  </p:stCondLst>
                                  <p:childTnLst>
                                    <p:set>
                                      <p:cBhvr>
                                        <p:cTn id="394" dur="1" fill="hold">
                                          <p:stCondLst>
                                            <p:cond delay="0"/>
                                          </p:stCondLst>
                                        </p:cTn>
                                        <p:tgtEl>
                                          <p:spTgt spid="107"/>
                                        </p:tgtEl>
                                        <p:attrNameLst>
                                          <p:attrName>style.visibility</p:attrName>
                                        </p:attrNameLst>
                                      </p:cBhvr>
                                      <p:to>
                                        <p:strVal val="visible"/>
                                      </p:to>
                                    </p:set>
                                  </p:childTnLst>
                                </p:cTn>
                              </p:par>
                            </p:childTnLst>
                          </p:cTn>
                        </p:par>
                      </p:childTnLst>
                    </p:cTn>
                  </p:par>
                  <p:par>
                    <p:cTn id="395" fill="hold">
                      <p:stCondLst>
                        <p:cond delay="indefinite"/>
                      </p:stCondLst>
                      <p:childTnLst>
                        <p:par>
                          <p:cTn id="396" fill="hold">
                            <p:stCondLst>
                              <p:cond delay="0"/>
                            </p:stCondLst>
                            <p:childTnLst>
                              <p:par>
                                <p:cTn id="397" presetID="1" presetClass="entr" presetSubtype="0" fill="hold" grpId="0" nodeType="clickEffect">
                                  <p:stCondLst>
                                    <p:cond delay="0"/>
                                  </p:stCondLst>
                                  <p:childTnLst>
                                    <p:set>
                                      <p:cBhvr>
                                        <p:cTn id="398" dur="1" fill="hold">
                                          <p:stCondLst>
                                            <p:cond delay="0"/>
                                          </p:stCondLst>
                                        </p:cTn>
                                        <p:tgtEl>
                                          <p:spTgt spid="108"/>
                                        </p:tgtEl>
                                        <p:attrNameLst>
                                          <p:attrName>style.visibility</p:attrName>
                                        </p:attrNameLst>
                                      </p:cBhvr>
                                      <p:to>
                                        <p:strVal val="visible"/>
                                      </p:to>
                                    </p:set>
                                  </p:childTnLst>
                                </p:cTn>
                              </p:par>
                            </p:childTnLst>
                          </p:cTn>
                        </p:par>
                      </p:childTnLst>
                    </p:cTn>
                  </p:par>
                  <p:par>
                    <p:cTn id="399" fill="hold">
                      <p:stCondLst>
                        <p:cond delay="indefinite"/>
                      </p:stCondLst>
                      <p:childTnLst>
                        <p:par>
                          <p:cTn id="400" fill="hold">
                            <p:stCondLst>
                              <p:cond delay="0"/>
                            </p:stCondLst>
                            <p:childTnLst>
                              <p:par>
                                <p:cTn id="401" presetID="1" presetClass="entr" presetSubtype="0" fill="hold" grpId="0" nodeType="clickEffect">
                                  <p:stCondLst>
                                    <p:cond delay="0"/>
                                  </p:stCondLst>
                                  <p:childTnLst>
                                    <p:set>
                                      <p:cBhvr>
                                        <p:cTn id="402" dur="1" fill="hold">
                                          <p:stCondLst>
                                            <p:cond delay="0"/>
                                          </p:stCondLst>
                                        </p:cTn>
                                        <p:tgtEl>
                                          <p:spTgt spid="109"/>
                                        </p:tgtEl>
                                        <p:attrNameLst>
                                          <p:attrName>style.visibility</p:attrName>
                                        </p:attrNameLst>
                                      </p:cBhvr>
                                      <p:to>
                                        <p:strVal val="visible"/>
                                      </p:to>
                                    </p:set>
                                  </p:childTnLst>
                                </p:cTn>
                              </p:par>
                            </p:childTnLst>
                          </p:cTn>
                        </p:par>
                      </p:childTnLst>
                    </p:cTn>
                  </p:par>
                  <p:par>
                    <p:cTn id="403" fill="hold">
                      <p:stCondLst>
                        <p:cond delay="indefinite"/>
                      </p:stCondLst>
                      <p:childTnLst>
                        <p:par>
                          <p:cTn id="404" fill="hold">
                            <p:stCondLst>
                              <p:cond delay="0"/>
                            </p:stCondLst>
                            <p:childTnLst>
                              <p:par>
                                <p:cTn id="405" presetID="1" presetClass="entr" presetSubtype="0" fill="hold" grpId="0" nodeType="clickEffect">
                                  <p:stCondLst>
                                    <p:cond delay="0"/>
                                  </p:stCondLst>
                                  <p:childTnLst>
                                    <p:set>
                                      <p:cBhvr>
                                        <p:cTn id="406" dur="1" fill="hold">
                                          <p:stCondLst>
                                            <p:cond delay="0"/>
                                          </p:stCondLst>
                                        </p:cTn>
                                        <p:tgtEl>
                                          <p:spTgt spid="110"/>
                                        </p:tgtEl>
                                        <p:attrNameLst>
                                          <p:attrName>style.visibility</p:attrName>
                                        </p:attrNameLst>
                                      </p:cBhvr>
                                      <p:to>
                                        <p:strVal val="visible"/>
                                      </p:to>
                                    </p:set>
                                  </p:childTnLst>
                                </p:cTn>
                              </p:par>
                            </p:childTnLst>
                          </p:cTn>
                        </p:par>
                      </p:childTnLst>
                    </p:cTn>
                  </p:par>
                  <p:par>
                    <p:cTn id="407" fill="hold">
                      <p:stCondLst>
                        <p:cond delay="indefinite"/>
                      </p:stCondLst>
                      <p:childTnLst>
                        <p:par>
                          <p:cTn id="408" fill="hold">
                            <p:stCondLst>
                              <p:cond delay="0"/>
                            </p:stCondLst>
                            <p:childTnLst>
                              <p:par>
                                <p:cTn id="409" presetID="1" presetClass="entr" presetSubtype="0" fill="hold" grpId="0" nodeType="clickEffect">
                                  <p:stCondLst>
                                    <p:cond delay="0"/>
                                  </p:stCondLst>
                                  <p:childTnLst>
                                    <p:set>
                                      <p:cBhvr>
                                        <p:cTn id="410" dur="1" fill="hold">
                                          <p:stCondLst>
                                            <p:cond delay="0"/>
                                          </p:stCondLst>
                                        </p:cTn>
                                        <p:tgtEl>
                                          <p:spTgt spid="111"/>
                                        </p:tgtEl>
                                        <p:attrNameLst>
                                          <p:attrName>style.visibility</p:attrName>
                                        </p:attrNameLst>
                                      </p:cBhvr>
                                      <p:to>
                                        <p:strVal val="visible"/>
                                      </p:to>
                                    </p:set>
                                  </p:childTnLst>
                                </p:cTn>
                              </p:par>
                            </p:childTnLst>
                          </p:cTn>
                        </p:par>
                      </p:childTnLst>
                    </p:cTn>
                  </p:par>
                  <p:par>
                    <p:cTn id="411" fill="hold">
                      <p:stCondLst>
                        <p:cond delay="indefinite"/>
                      </p:stCondLst>
                      <p:childTnLst>
                        <p:par>
                          <p:cTn id="412" fill="hold">
                            <p:stCondLst>
                              <p:cond delay="0"/>
                            </p:stCondLst>
                            <p:childTnLst>
                              <p:par>
                                <p:cTn id="413" presetID="1" presetClass="entr" presetSubtype="0" fill="hold" grpId="0" nodeType="clickEffect">
                                  <p:stCondLst>
                                    <p:cond delay="0"/>
                                  </p:stCondLst>
                                  <p:childTnLst>
                                    <p:set>
                                      <p:cBhvr>
                                        <p:cTn id="414" dur="1" fill="hold">
                                          <p:stCondLst>
                                            <p:cond delay="0"/>
                                          </p:stCondLst>
                                        </p:cTn>
                                        <p:tgtEl>
                                          <p:spTgt spid="112"/>
                                        </p:tgtEl>
                                        <p:attrNameLst>
                                          <p:attrName>style.visibility</p:attrName>
                                        </p:attrNameLst>
                                      </p:cBhvr>
                                      <p:to>
                                        <p:strVal val="visible"/>
                                      </p:to>
                                    </p:set>
                                  </p:childTnLst>
                                </p:cTn>
                              </p:par>
                            </p:childTnLst>
                          </p:cTn>
                        </p:par>
                      </p:childTnLst>
                    </p:cTn>
                  </p:par>
                  <p:par>
                    <p:cTn id="415" fill="hold">
                      <p:stCondLst>
                        <p:cond delay="indefinite"/>
                      </p:stCondLst>
                      <p:childTnLst>
                        <p:par>
                          <p:cTn id="416" fill="hold">
                            <p:stCondLst>
                              <p:cond delay="0"/>
                            </p:stCondLst>
                            <p:childTnLst>
                              <p:par>
                                <p:cTn id="417" presetID="1" presetClass="entr" presetSubtype="0" fill="hold" grpId="0" nodeType="clickEffect">
                                  <p:stCondLst>
                                    <p:cond delay="0"/>
                                  </p:stCondLst>
                                  <p:childTnLst>
                                    <p:set>
                                      <p:cBhvr>
                                        <p:cTn id="418" dur="1" fill="hold">
                                          <p:stCondLst>
                                            <p:cond delay="0"/>
                                          </p:stCondLst>
                                        </p:cTn>
                                        <p:tgtEl>
                                          <p:spTgt spid="113"/>
                                        </p:tgtEl>
                                        <p:attrNameLst>
                                          <p:attrName>style.visibility</p:attrName>
                                        </p:attrNameLst>
                                      </p:cBhvr>
                                      <p:to>
                                        <p:strVal val="visible"/>
                                      </p:to>
                                    </p:set>
                                  </p:childTnLst>
                                </p:cTn>
                              </p:par>
                            </p:childTnLst>
                          </p:cTn>
                        </p:par>
                      </p:childTnLst>
                    </p:cTn>
                  </p:par>
                  <p:par>
                    <p:cTn id="419" fill="hold">
                      <p:stCondLst>
                        <p:cond delay="indefinite"/>
                      </p:stCondLst>
                      <p:childTnLst>
                        <p:par>
                          <p:cTn id="420" fill="hold">
                            <p:stCondLst>
                              <p:cond delay="0"/>
                            </p:stCondLst>
                            <p:childTnLst>
                              <p:par>
                                <p:cTn id="421" presetID="1" presetClass="entr" presetSubtype="0" fill="hold" grpId="0" nodeType="clickEffect">
                                  <p:stCondLst>
                                    <p:cond delay="0"/>
                                  </p:stCondLst>
                                  <p:childTnLst>
                                    <p:set>
                                      <p:cBhvr>
                                        <p:cTn id="422" dur="1" fill="hold">
                                          <p:stCondLst>
                                            <p:cond delay="0"/>
                                          </p:stCondLst>
                                        </p:cTn>
                                        <p:tgtEl>
                                          <p:spTgt spid="114"/>
                                        </p:tgtEl>
                                        <p:attrNameLst>
                                          <p:attrName>style.visibility</p:attrName>
                                        </p:attrNameLst>
                                      </p:cBhvr>
                                      <p:to>
                                        <p:strVal val="visible"/>
                                      </p:to>
                                    </p:set>
                                  </p:childTnLst>
                                </p:cTn>
                              </p:par>
                            </p:childTnLst>
                          </p:cTn>
                        </p:par>
                      </p:childTnLst>
                    </p:cTn>
                  </p:par>
                  <p:par>
                    <p:cTn id="423" fill="hold">
                      <p:stCondLst>
                        <p:cond delay="indefinite"/>
                      </p:stCondLst>
                      <p:childTnLst>
                        <p:par>
                          <p:cTn id="424" fill="hold">
                            <p:stCondLst>
                              <p:cond delay="0"/>
                            </p:stCondLst>
                            <p:childTnLst>
                              <p:par>
                                <p:cTn id="425" presetID="1" presetClass="entr" presetSubtype="0" fill="hold" grpId="0" nodeType="clickEffect">
                                  <p:stCondLst>
                                    <p:cond delay="0"/>
                                  </p:stCondLst>
                                  <p:childTnLst>
                                    <p:set>
                                      <p:cBhvr>
                                        <p:cTn id="426" dur="1" fill="hold">
                                          <p:stCondLst>
                                            <p:cond delay="0"/>
                                          </p:stCondLst>
                                        </p:cTn>
                                        <p:tgtEl>
                                          <p:spTgt spid="115"/>
                                        </p:tgtEl>
                                        <p:attrNameLst>
                                          <p:attrName>style.visibility</p:attrName>
                                        </p:attrNameLst>
                                      </p:cBhvr>
                                      <p:to>
                                        <p:strVal val="visible"/>
                                      </p:to>
                                    </p:set>
                                  </p:childTnLst>
                                </p:cTn>
                              </p:par>
                            </p:childTnLst>
                          </p:cTn>
                        </p:par>
                      </p:childTnLst>
                    </p:cTn>
                  </p:par>
                  <p:par>
                    <p:cTn id="427" fill="hold">
                      <p:stCondLst>
                        <p:cond delay="indefinite"/>
                      </p:stCondLst>
                      <p:childTnLst>
                        <p:par>
                          <p:cTn id="428" fill="hold">
                            <p:stCondLst>
                              <p:cond delay="0"/>
                            </p:stCondLst>
                            <p:childTnLst>
                              <p:par>
                                <p:cTn id="429" presetID="1" presetClass="entr" presetSubtype="0" fill="hold" grpId="0" nodeType="clickEffect">
                                  <p:stCondLst>
                                    <p:cond delay="0"/>
                                  </p:stCondLst>
                                  <p:childTnLst>
                                    <p:set>
                                      <p:cBhvr>
                                        <p:cTn id="430" dur="1" fill="hold">
                                          <p:stCondLst>
                                            <p:cond delay="0"/>
                                          </p:stCondLst>
                                        </p:cTn>
                                        <p:tgtEl>
                                          <p:spTgt spid="116"/>
                                        </p:tgtEl>
                                        <p:attrNameLst>
                                          <p:attrName>style.visibility</p:attrName>
                                        </p:attrNameLst>
                                      </p:cBhvr>
                                      <p:to>
                                        <p:strVal val="visible"/>
                                      </p:to>
                                    </p:set>
                                  </p:childTnLst>
                                </p:cTn>
                              </p:par>
                            </p:childTnLst>
                          </p:cTn>
                        </p:par>
                      </p:childTnLst>
                    </p:cTn>
                  </p:par>
                  <p:par>
                    <p:cTn id="431" fill="hold">
                      <p:stCondLst>
                        <p:cond delay="indefinite"/>
                      </p:stCondLst>
                      <p:childTnLst>
                        <p:par>
                          <p:cTn id="432" fill="hold">
                            <p:stCondLst>
                              <p:cond delay="0"/>
                            </p:stCondLst>
                            <p:childTnLst>
                              <p:par>
                                <p:cTn id="433" presetID="1" presetClass="entr" presetSubtype="0" fill="hold" grpId="0" nodeType="clickEffect">
                                  <p:stCondLst>
                                    <p:cond delay="0"/>
                                  </p:stCondLst>
                                  <p:childTnLst>
                                    <p:set>
                                      <p:cBhvr>
                                        <p:cTn id="434" dur="1" fill="hold">
                                          <p:stCondLst>
                                            <p:cond delay="0"/>
                                          </p:stCondLst>
                                        </p:cTn>
                                        <p:tgtEl>
                                          <p:spTgt spid="117"/>
                                        </p:tgtEl>
                                        <p:attrNameLst>
                                          <p:attrName>style.visibility</p:attrName>
                                        </p:attrNameLst>
                                      </p:cBhvr>
                                      <p:to>
                                        <p:strVal val="visible"/>
                                      </p:to>
                                    </p:set>
                                  </p:childTnLst>
                                </p:cTn>
                              </p:par>
                            </p:childTnLst>
                          </p:cTn>
                        </p:par>
                      </p:childTnLst>
                    </p:cTn>
                  </p:par>
                  <p:par>
                    <p:cTn id="435" fill="hold">
                      <p:stCondLst>
                        <p:cond delay="indefinite"/>
                      </p:stCondLst>
                      <p:childTnLst>
                        <p:par>
                          <p:cTn id="436" fill="hold">
                            <p:stCondLst>
                              <p:cond delay="0"/>
                            </p:stCondLst>
                            <p:childTnLst>
                              <p:par>
                                <p:cTn id="437" presetID="1" presetClass="entr" presetSubtype="0" fill="hold" grpId="0" nodeType="clickEffect">
                                  <p:stCondLst>
                                    <p:cond delay="0"/>
                                  </p:stCondLst>
                                  <p:childTnLst>
                                    <p:set>
                                      <p:cBhvr>
                                        <p:cTn id="438" dur="1" fill="hold">
                                          <p:stCondLst>
                                            <p:cond delay="0"/>
                                          </p:stCondLst>
                                        </p:cTn>
                                        <p:tgtEl>
                                          <p:spTgt spid="118"/>
                                        </p:tgtEl>
                                        <p:attrNameLst>
                                          <p:attrName>style.visibility</p:attrName>
                                        </p:attrNameLst>
                                      </p:cBhvr>
                                      <p:to>
                                        <p:strVal val="visible"/>
                                      </p:to>
                                    </p:set>
                                  </p:childTnLst>
                                </p:cTn>
                              </p:par>
                            </p:childTnLst>
                          </p:cTn>
                        </p:par>
                      </p:childTnLst>
                    </p:cTn>
                  </p:par>
                  <p:par>
                    <p:cTn id="439" fill="hold">
                      <p:stCondLst>
                        <p:cond delay="indefinite"/>
                      </p:stCondLst>
                      <p:childTnLst>
                        <p:par>
                          <p:cTn id="440" fill="hold">
                            <p:stCondLst>
                              <p:cond delay="0"/>
                            </p:stCondLst>
                            <p:childTnLst>
                              <p:par>
                                <p:cTn id="441" presetID="1" presetClass="entr" presetSubtype="0" fill="hold" grpId="0" nodeType="clickEffect">
                                  <p:stCondLst>
                                    <p:cond delay="0"/>
                                  </p:stCondLst>
                                  <p:childTnLst>
                                    <p:set>
                                      <p:cBhvr>
                                        <p:cTn id="442" dur="1" fill="hold">
                                          <p:stCondLst>
                                            <p:cond delay="0"/>
                                          </p:stCondLst>
                                        </p:cTn>
                                        <p:tgtEl>
                                          <p:spTgt spid="119"/>
                                        </p:tgtEl>
                                        <p:attrNameLst>
                                          <p:attrName>style.visibility</p:attrName>
                                        </p:attrNameLst>
                                      </p:cBhvr>
                                      <p:to>
                                        <p:strVal val="visible"/>
                                      </p:to>
                                    </p:set>
                                  </p:childTnLst>
                                </p:cTn>
                              </p:par>
                            </p:childTnLst>
                          </p:cTn>
                        </p:par>
                      </p:childTnLst>
                    </p:cTn>
                  </p:par>
                  <p:par>
                    <p:cTn id="443" fill="hold">
                      <p:stCondLst>
                        <p:cond delay="indefinite"/>
                      </p:stCondLst>
                      <p:childTnLst>
                        <p:par>
                          <p:cTn id="444" fill="hold">
                            <p:stCondLst>
                              <p:cond delay="0"/>
                            </p:stCondLst>
                            <p:childTnLst>
                              <p:par>
                                <p:cTn id="445" presetID="1" presetClass="entr" presetSubtype="0" fill="hold" grpId="0" nodeType="clickEffect">
                                  <p:stCondLst>
                                    <p:cond delay="0"/>
                                  </p:stCondLst>
                                  <p:childTnLst>
                                    <p:set>
                                      <p:cBhvr>
                                        <p:cTn id="446" dur="1" fill="hold">
                                          <p:stCondLst>
                                            <p:cond delay="0"/>
                                          </p:stCondLst>
                                        </p:cTn>
                                        <p:tgtEl>
                                          <p:spTgt spid="120"/>
                                        </p:tgtEl>
                                        <p:attrNameLst>
                                          <p:attrName>style.visibility</p:attrName>
                                        </p:attrNameLst>
                                      </p:cBhvr>
                                      <p:to>
                                        <p:strVal val="visible"/>
                                      </p:to>
                                    </p:set>
                                  </p:childTnLst>
                                </p:cTn>
                              </p:par>
                            </p:childTnLst>
                          </p:cTn>
                        </p:par>
                      </p:childTnLst>
                    </p:cTn>
                  </p:par>
                  <p:par>
                    <p:cTn id="447" fill="hold">
                      <p:stCondLst>
                        <p:cond delay="indefinite"/>
                      </p:stCondLst>
                      <p:childTnLst>
                        <p:par>
                          <p:cTn id="448" fill="hold">
                            <p:stCondLst>
                              <p:cond delay="0"/>
                            </p:stCondLst>
                            <p:childTnLst>
                              <p:par>
                                <p:cTn id="449" presetID="1" presetClass="entr" presetSubtype="0" fill="hold" grpId="0" nodeType="clickEffect">
                                  <p:stCondLst>
                                    <p:cond delay="0"/>
                                  </p:stCondLst>
                                  <p:childTnLst>
                                    <p:set>
                                      <p:cBhvr>
                                        <p:cTn id="450" dur="1" fill="hold">
                                          <p:stCondLst>
                                            <p:cond delay="0"/>
                                          </p:stCondLst>
                                        </p:cTn>
                                        <p:tgtEl>
                                          <p:spTgt spid="121"/>
                                        </p:tgtEl>
                                        <p:attrNameLst>
                                          <p:attrName>style.visibility</p:attrName>
                                        </p:attrNameLst>
                                      </p:cBhvr>
                                      <p:to>
                                        <p:strVal val="visible"/>
                                      </p:to>
                                    </p:set>
                                  </p:childTnLst>
                                </p:cTn>
                              </p:par>
                            </p:childTnLst>
                          </p:cTn>
                        </p:par>
                      </p:childTnLst>
                    </p:cTn>
                  </p:par>
                  <p:par>
                    <p:cTn id="451" fill="hold">
                      <p:stCondLst>
                        <p:cond delay="indefinite"/>
                      </p:stCondLst>
                      <p:childTnLst>
                        <p:par>
                          <p:cTn id="452" fill="hold">
                            <p:stCondLst>
                              <p:cond delay="0"/>
                            </p:stCondLst>
                            <p:childTnLst>
                              <p:par>
                                <p:cTn id="453" presetID="1" presetClass="entr" presetSubtype="0" fill="hold" grpId="0" nodeType="clickEffect">
                                  <p:stCondLst>
                                    <p:cond delay="0"/>
                                  </p:stCondLst>
                                  <p:childTnLst>
                                    <p:set>
                                      <p:cBhvr>
                                        <p:cTn id="454" dur="1" fill="hold">
                                          <p:stCondLst>
                                            <p:cond delay="0"/>
                                          </p:stCondLst>
                                        </p:cTn>
                                        <p:tgtEl>
                                          <p:spTgt spid="122"/>
                                        </p:tgtEl>
                                        <p:attrNameLst>
                                          <p:attrName>style.visibility</p:attrName>
                                        </p:attrNameLst>
                                      </p:cBhvr>
                                      <p:to>
                                        <p:strVal val="visible"/>
                                      </p:to>
                                    </p:set>
                                  </p:childTnLst>
                                </p:cTn>
                              </p:par>
                            </p:childTnLst>
                          </p:cTn>
                        </p:par>
                      </p:childTnLst>
                    </p:cTn>
                  </p:par>
                  <p:par>
                    <p:cTn id="455" fill="hold">
                      <p:stCondLst>
                        <p:cond delay="indefinite"/>
                      </p:stCondLst>
                      <p:childTnLst>
                        <p:par>
                          <p:cTn id="456" fill="hold">
                            <p:stCondLst>
                              <p:cond delay="0"/>
                            </p:stCondLst>
                            <p:childTnLst>
                              <p:par>
                                <p:cTn id="457" presetID="1" presetClass="entr" presetSubtype="0" fill="hold" grpId="0" nodeType="clickEffect">
                                  <p:stCondLst>
                                    <p:cond delay="0"/>
                                  </p:stCondLst>
                                  <p:childTnLst>
                                    <p:set>
                                      <p:cBhvr>
                                        <p:cTn id="458" dur="1" fill="hold">
                                          <p:stCondLst>
                                            <p:cond delay="0"/>
                                          </p:stCondLst>
                                        </p:cTn>
                                        <p:tgtEl>
                                          <p:spTgt spid="123"/>
                                        </p:tgtEl>
                                        <p:attrNameLst>
                                          <p:attrName>style.visibility</p:attrName>
                                        </p:attrNameLst>
                                      </p:cBhvr>
                                      <p:to>
                                        <p:strVal val="visible"/>
                                      </p:to>
                                    </p:set>
                                  </p:childTnLst>
                                </p:cTn>
                              </p:par>
                            </p:childTnLst>
                          </p:cTn>
                        </p:par>
                      </p:childTnLst>
                    </p:cTn>
                  </p:par>
                  <p:par>
                    <p:cTn id="459" fill="hold">
                      <p:stCondLst>
                        <p:cond delay="indefinite"/>
                      </p:stCondLst>
                      <p:childTnLst>
                        <p:par>
                          <p:cTn id="460" fill="hold">
                            <p:stCondLst>
                              <p:cond delay="0"/>
                            </p:stCondLst>
                            <p:childTnLst>
                              <p:par>
                                <p:cTn id="461" presetID="1" presetClass="entr" presetSubtype="0" fill="hold" grpId="0" nodeType="clickEffect">
                                  <p:stCondLst>
                                    <p:cond delay="0"/>
                                  </p:stCondLst>
                                  <p:childTnLst>
                                    <p:set>
                                      <p:cBhvr>
                                        <p:cTn id="462" dur="1" fill="hold">
                                          <p:stCondLst>
                                            <p:cond delay="0"/>
                                          </p:stCondLst>
                                        </p:cTn>
                                        <p:tgtEl>
                                          <p:spTgt spid="124"/>
                                        </p:tgtEl>
                                        <p:attrNameLst>
                                          <p:attrName>style.visibility</p:attrName>
                                        </p:attrNameLst>
                                      </p:cBhvr>
                                      <p:to>
                                        <p:strVal val="visible"/>
                                      </p:to>
                                    </p:set>
                                  </p:childTnLst>
                                </p:cTn>
                              </p:par>
                            </p:childTnLst>
                          </p:cTn>
                        </p:par>
                      </p:childTnLst>
                    </p:cTn>
                  </p:par>
                  <p:par>
                    <p:cTn id="463" fill="hold">
                      <p:stCondLst>
                        <p:cond delay="indefinite"/>
                      </p:stCondLst>
                      <p:childTnLst>
                        <p:par>
                          <p:cTn id="464" fill="hold">
                            <p:stCondLst>
                              <p:cond delay="0"/>
                            </p:stCondLst>
                            <p:childTnLst>
                              <p:par>
                                <p:cTn id="465" presetID="1" presetClass="entr" presetSubtype="0" fill="hold" grpId="0" nodeType="clickEffect">
                                  <p:stCondLst>
                                    <p:cond delay="0"/>
                                  </p:stCondLst>
                                  <p:childTnLst>
                                    <p:set>
                                      <p:cBhvr>
                                        <p:cTn id="466" dur="1" fill="hold">
                                          <p:stCondLst>
                                            <p:cond delay="0"/>
                                          </p:stCondLst>
                                        </p:cTn>
                                        <p:tgtEl>
                                          <p:spTgt spid="125"/>
                                        </p:tgtEl>
                                        <p:attrNameLst>
                                          <p:attrName>style.visibility</p:attrName>
                                        </p:attrNameLst>
                                      </p:cBhvr>
                                      <p:to>
                                        <p:strVal val="visible"/>
                                      </p:to>
                                    </p:set>
                                  </p:childTnLst>
                                </p:cTn>
                              </p:par>
                            </p:childTnLst>
                          </p:cTn>
                        </p:par>
                      </p:childTnLst>
                    </p:cTn>
                  </p:par>
                  <p:par>
                    <p:cTn id="467" fill="hold">
                      <p:stCondLst>
                        <p:cond delay="indefinite"/>
                      </p:stCondLst>
                      <p:childTnLst>
                        <p:par>
                          <p:cTn id="468" fill="hold">
                            <p:stCondLst>
                              <p:cond delay="0"/>
                            </p:stCondLst>
                            <p:childTnLst>
                              <p:par>
                                <p:cTn id="469" presetID="1" presetClass="entr" presetSubtype="0" fill="hold" grpId="0" nodeType="clickEffect">
                                  <p:stCondLst>
                                    <p:cond delay="0"/>
                                  </p:stCondLst>
                                  <p:childTnLst>
                                    <p:set>
                                      <p:cBhvr>
                                        <p:cTn id="470" dur="1" fill="hold">
                                          <p:stCondLst>
                                            <p:cond delay="0"/>
                                          </p:stCondLst>
                                        </p:cTn>
                                        <p:tgtEl>
                                          <p:spTgt spid="126"/>
                                        </p:tgtEl>
                                        <p:attrNameLst>
                                          <p:attrName>style.visibility</p:attrName>
                                        </p:attrNameLst>
                                      </p:cBhvr>
                                      <p:to>
                                        <p:strVal val="visible"/>
                                      </p:to>
                                    </p:set>
                                  </p:childTnLst>
                                </p:cTn>
                              </p:par>
                            </p:childTnLst>
                          </p:cTn>
                        </p:par>
                      </p:childTnLst>
                    </p:cTn>
                  </p:par>
                  <p:par>
                    <p:cTn id="471" fill="hold">
                      <p:stCondLst>
                        <p:cond delay="indefinite"/>
                      </p:stCondLst>
                      <p:childTnLst>
                        <p:par>
                          <p:cTn id="472" fill="hold">
                            <p:stCondLst>
                              <p:cond delay="0"/>
                            </p:stCondLst>
                            <p:childTnLst>
                              <p:par>
                                <p:cTn id="473" presetID="1" presetClass="entr" presetSubtype="0" fill="hold" grpId="0" nodeType="clickEffect">
                                  <p:stCondLst>
                                    <p:cond delay="0"/>
                                  </p:stCondLst>
                                  <p:childTnLst>
                                    <p:set>
                                      <p:cBhvr>
                                        <p:cTn id="474" dur="1" fill="hold">
                                          <p:stCondLst>
                                            <p:cond delay="0"/>
                                          </p:stCondLst>
                                        </p:cTn>
                                        <p:tgtEl>
                                          <p:spTgt spid="127"/>
                                        </p:tgtEl>
                                        <p:attrNameLst>
                                          <p:attrName>style.visibility</p:attrName>
                                        </p:attrNameLst>
                                      </p:cBhvr>
                                      <p:to>
                                        <p:strVal val="visible"/>
                                      </p:to>
                                    </p:set>
                                  </p:childTnLst>
                                </p:cTn>
                              </p:par>
                            </p:childTnLst>
                          </p:cTn>
                        </p:par>
                      </p:childTnLst>
                    </p:cTn>
                  </p:par>
                  <p:par>
                    <p:cTn id="475" fill="hold">
                      <p:stCondLst>
                        <p:cond delay="indefinite"/>
                      </p:stCondLst>
                      <p:childTnLst>
                        <p:par>
                          <p:cTn id="476" fill="hold">
                            <p:stCondLst>
                              <p:cond delay="0"/>
                            </p:stCondLst>
                            <p:childTnLst>
                              <p:par>
                                <p:cTn id="477" presetID="1" presetClass="entr" presetSubtype="0" fill="hold" grpId="0" nodeType="clickEffect">
                                  <p:stCondLst>
                                    <p:cond delay="0"/>
                                  </p:stCondLst>
                                  <p:childTnLst>
                                    <p:set>
                                      <p:cBhvr>
                                        <p:cTn id="478" dur="1" fill="hold">
                                          <p:stCondLst>
                                            <p:cond delay="0"/>
                                          </p:stCondLst>
                                        </p:cTn>
                                        <p:tgtEl>
                                          <p:spTgt spid="128"/>
                                        </p:tgtEl>
                                        <p:attrNameLst>
                                          <p:attrName>style.visibility</p:attrName>
                                        </p:attrNameLst>
                                      </p:cBhvr>
                                      <p:to>
                                        <p:strVal val="visible"/>
                                      </p:to>
                                    </p:set>
                                  </p:childTnLst>
                                </p:cTn>
                              </p:par>
                            </p:childTnLst>
                          </p:cTn>
                        </p:par>
                      </p:childTnLst>
                    </p:cTn>
                  </p:par>
                  <p:par>
                    <p:cTn id="479" fill="hold">
                      <p:stCondLst>
                        <p:cond delay="indefinite"/>
                      </p:stCondLst>
                      <p:childTnLst>
                        <p:par>
                          <p:cTn id="480" fill="hold">
                            <p:stCondLst>
                              <p:cond delay="0"/>
                            </p:stCondLst>
                            <p:childTnLst>
                              <p:par>
                                <p:cTn id="481" presetID="1" presetClass="entr" presetSubtype="0" fill="hold" grpId="0" nodeType="clickEffect">
                                  <p:stCondLst>
                                    <p:cond delay="0"/>
                                  </p:stCondLst>
                                  <p:childTnLst>
                                    <p:set>
                                      <p:cBhvr>
                                        <p:cTn id="482" dur="1" fill="hold">
                                          <p:stCondLst>
                                            <p:cond delay="0"/>
                                          </p:stCondLst>
                                        </p:cTn>
                                        <p:tgtEl>
                                          <p:spTgt spid="129"/>
                                        </p:tgtEl>
                                        <p:attrNameLst>
                                          <p:attrName>style.visibility</p:attrName>
                                        </p:attrNameLst>
                                      </p:cBhvr>
                                      <p:to>
                                        <p:strVal val="visible"/>
                                      </p:to>
                                    </p:set>
                                  </p:childTnLst>
                                </p:cTn>
                              </p:par>
                            </p:childTnLst>
                          </p:cTn>
                        </p:par>
                      </p:childTnLst>
                    </p:cTn>
                  </p:par>
                  <p:par>
                    <p:cTn id="483" fill="hold">
                      <p:stCondLst>
                        <p:cond delay="indefinite"/>
                      </p:stCondLst>
                      <p:childTnLst>
                        <p:par>
                          <p:cTn id="484" fill="hold">
                            <p:stCondLst>
                              <p:cond delay="0"/>
                            </p:stCondLst>
                            <p:childTnLst>
                              <p:par>
                                <p:cTn id="485" presetID="1" presetClass="entr" presetSubtype="0" fill="hold" grpId="0" nodeType="clickEffect">
                                  <p:stCondLst>
                                    <p:cond delay="0"/>
                                  </p:stCondLst>
                                  <p:childTnLst>
                                    <p:set>
                                      <p:cBhvr>
                                        <p:cTn id="486" dur="1" fill="hold">
                                          <p:stCondLst>
                                            <p:cond delay="0"/>
                                          </p:stCondLst>
                                        </p:cTn>
                                        <p:tgtEl>
                                          <p:spTgt spid="130"/>
                                        </p:tgtEl>
                                        <p:attrNameLst>
                                          <p:attrName>style.visibility</p:attrName>
                                        </p:attrNameLst>
                                      </p:cBhvr>
                                      <p:to>
                                        <p:strVal val="visible"/>
                                      </p:to>
                                    </p:set>
                                  </p:childTnLst>
                                </p:cTn>
                              </p:par>
                            </p:childTnLst>
                          </p:cTn>
                        </p:par>
                      </p:childTnLst>
                    </p:cTn>
                  </p:par>
                  <p:par>
                    <p:cTn id="487" fill="hold">
                      <p:stCondLst>
                        <p:cond delay="indefinite"/>
                      </p:stCondLst>
                      <p:childTnLst>
                        <p:par>
                          <p:cTn id="488" fill="hold">
                            <p:stCondLst>
                              <p:cond delay="0"/>
                            </p:stCondLst>
                            <p:childTnLst>
                              <p:par>
                                <p:cTn id="489" presetID="1" presetClass="entr" presetSubtype="0" fill="hold" grpId="0" nodeType="clickEffect">
                                  <p:stCondLst>
                                    <p:cond delay="0"/>
                                  </p:stCondLst>
                                  <p:childTnLst>
                                    <p:set>
                                      <p:cBhvr>
                                        <p:cTn id="490" dur="1" fill="hold">
                                          <p:stCondLst>
                                            <p:cond delay="0"/>
                                          </p:stCondLst>
                                        </p:cTn>
                                        <p:tgtEl>
                                          <p:spTgt spid="131"/>
                                        </p:tgtEl>
                                        <p:attrNameLst>
                                          <p:attrName>style.visibility</p:attrName>
                                        </p:attrNameLst>
                                      </p:cBhvr>
                                      <p:to>
                                        <p:strVal val="visible"/>
                                      </p:to>
                                    </p:set>
                                  </p:childTnLst>
                                </p:cTn>
                              </p:par>
                            </p:childTnLst>
                          </p:cTn>
                        </p:par>
                      </p:childTnLst>
                    </p:cTn>
                  </p:par>
                  <p:par>
                    <p:cTn id="491" fill="hold">
                      <p:stCondLst>
                        <p:cond delay="indefinite"/>
                      </p:stCondLst>
                      <p:childTnLst>
                        <p:par>
                          <p:cTn id="492" fill="hold">
                            <p:stCondLst>
                              <p:cond delay="0"/>
                            </p:stCondLst>
                            <p:childTnLst>
                              <p:par>
                                <p:cTn id="493" presetID="1" presetClass="entr" presetSubtype="0" fill="hold" grpId="0" nodeType="clickEffect">
                                  <p:stCondLst>
                                    <p:cond delay="0"/>
                                  </p:stCondLst>
                                  <p:childTnLst>
                                    <p:set>
                                      <p:cBhvr>
                                        <p:cTn id="494" dur="1" fill="hold">
                                          <p:stCondLst>
                                            <p:cond delay="0"/>
                                          </p:stCondLst>
                                        </p:cTn>
                                        <p:tgtEl>
                                          <p:spTgt spid="132"/>
                                        </p:tgtEl>
                                        <p:attrNameLst>
                                          <p:attrName>style.visibility</p:attrName>
                                        </p:attrNameLst>
                                      </p:cBhvr>
                                      <p:to>
                                        <p:strVal val="visible"/>
                                      </p:to>
                                    </p:set>
                                  </p:childTnLst>
                                </p:cTn>
                              </p:par>
                            </p:childTnLst>
                          </p:cTn>
                        </p:par>
                      </p:childTnLst>
                    </p:cTn>
                  </p:par>
                  <p:par>
                    <p:cTn id="495" fill="hold">
                      <p:stCondLst>
                        <p:cond delay="indefinite"/>
                      </p:stCondLst>
                      <p:childTnLst>
                        <p:par>
                          <p:cTn id="496" fill="hold">
                            <p:stCondLst>
                              <p:cond delay="0"/>
                            </p:stCondLst>
                            <p:childTnLst>
                              <p:par>
                                <p:cTn id="497" presetID="1" presetClass="entr" presetSubtype="0" fill="hold" grpId="0" nodeType="clickEffect">
                                  <p:stCondLst>
                                    <p:cond delay="0"/>
                                  </p:stCondLst>
                                  <p:childTnLst>
                                    <p:set>
                                      <p:cBhvr>
                                        <p:cTn id="498" dur="1" fill="hold">
                                          <p:stCondLst>
                                            <p:cond delay="0"/>
                                          </p:stCondLst>
                                        </p:cTn>
                                        <p:tgtEl>
                                          <p:spTgt spid="133"/>
                                        </p:tgtEl>
                                        <p:attrNameLst>
                                          <p:attrName>style.visibility</p:attrName>
                                        </p:attrNameLst>
                                      </p:cBhvr>
                                      <p:to>
                                        <p:strVal val="visible"/>
                                      </p:to>
                                    </p:set>
                                  </p:childTnLst>
                                </p:cTn>
                              </p:par>
                            </p:childTnLst>
                          </p:cTn>
                        </p:par>
                      </p:childTnLst>
                    </p:cTn>
                  </p:par>
                  <p:par>
                    <p:cTn id="499" fill="hold">
                      <p:stCondLst>
                        <p:cond delay="indefinite"/>
                      </p:stCondLst>
                      <p:childTnLst>
                        <p:par>
                          <p:cTn id="500" fill="hold">
                            <p:stCondLst>
                              <p:cond delay="0"/>
                            </p:stCondLst>
                            <p:childTnLst>
                              <p:par>
                                <p:cTn id="501" presetID="1" presetClass="entr" presetSubtype="0" fill="hold" grpId="0" nodeType="clickEffect">
                                  <p:stCondLst>
                                    <p:cond delay="0"/>
                                  </p:stCondLst>
                                  <p:childTnLst>
                                    <p:set>
                                      <p:cBhvr>
                                        <p:cTn id="502" dur="1" fill="hold">
                                          <p:stCondLst>
                                            <p:cond delay="0"/>
                                          </p:stCondLst>
                                        </p:cTn>
                                        <p:tgtEl>
                                          <p:spTgt spid="134"/>
                                        </p:tgtEl>
                                        <p:attrNameLst>
                                          <p:attrName>style.visibility</p:attrName>
                                        </p:attrNameLst>
                                      </p:cBhvr>
                                      <p:to>
                                        <p:strVal val="visible"/>
                                      </p:to>
                                    </p:set>
                                  </p:childTnLst>
                                </p:cTn>
                              </p:par>
                            </p:childTnLst>
                          </p:cTn>
                        </p:par>
                      </p:childTnLst>
                    </p:cTn>
                  </p:par>
                  <p:par>
                    <p:cTn id="503" fill="hold">
                      <p:stCondLst>
                        <p:cond delay="indefinite"/>
                      </p:stCondLst>
                      <p:childTnLst>
                        <p:par>
                          <p:cTn id="504" fill="hold">
                            <p:stCondLst>
                              <p:cond delay="0"/>
                            </p:stCondLst>
                            <p:childTnLst>
                              <p:par>
                                <p:cTn id="505" presetID="1" presetClass="entr" presetSubtype="0" fill="hold" grpId="0" nodeType="clickEffect">
                                  <p:stCondLst>
                                    <p:cond delay="0"/>
                                  </p:stCondLst>
                                  <p:childTnLst>
                                    <p:set>
                                      <p:cBhvr>
                                        <p:cTn id="506" dur="1" fill="hold">
                                          <p:stCondLst>
                                            <p:cond delay="0"/>
                                          </p:stCondLst>
                                        </p:cTn>
                                        <p:tgtEl>
                                          <p:spTgt spid="135"/>
                                        </p:tgtEl>
                                        <p:attrNameLst>
                                          <p:attrName>style.visibility</p:attrName>
                                        </p:attrNameLst>
                                      </p:cBhvr>
                                      <p:to>
                                        <p:strVal val="visible"/>
                                      </p:to>
                                    </p:set>
                                  </p:childTnLst>
                                </p:cTn>
                              </p:par>
                            </p:childTnLst>
                          </p:cTn>
                        </p:par>
                      </p:childTnLst>
                    </p:cTn>
                  </p:par>
                  <p:par>
                    <p:cTn id="507" fill="hold">
                      <p:stCondLst>
                        <p:cond delay="indefinite"/>
                      </p:stCondLst>
                      <p:childTnLst>
                        <p:par>
                          <p:cTn id="508" fill="hold">
                            <p:stCondLst>
                              <p:cond delay="0"/>
                            </p:stCondLst>
                            <p:childTnLst>
                              <p:par>
                                <p:cTn id="509" presetID="1" presetClass="entr" presetSubtype="0" fill="hold" grpId="0" nodeType="clickEffect">
                                  <p:stCondLst>
                                    <p:cond delay="0"/>
                                  </p:stCondLst>
                                  <p:childTnLst>
                                    <p:set>
                                      <p:cBhvr>
                                        <p:cTn id="510" dur="1" fill="hold">
                                          <p:stCondLst>
                                            <p:cond delay="0"/>
                                          </p:stCondLst>
                                        </p:cTn>
                                        <p:tgtEl>
                                          <p:spTgt spid="136"/>
                                        </p:tgtEl>
                                        <p:attrNameLst>
                                          <p:attrName>style.visibility</p:attrName>
                                        </p:attrNameLst>
                                      </p:cBhvr>
                                      <p:to>
                                        <p:strVal val="visible"/>
                                      </p:to>
                                    </p:set>
                                  </p:childTnLst>
                                </p:cTn>
                              </p:par>
                            </p:childTnLst>
                          </p:cTn>
                        </p:par>
                      </p:childTnLst>
                    </p:cTn>
                  </p:par>
                  <p:par>
                    <p:cTn id="511" fill="hold">
                      <p:stCondLst>
                        <p:cond delay="indefinite"/>
                      </p:stCondLst>
                      <p:childTnLst>
                        <p:par>
                          <p:cTn id="512" fill="hold">
                            <p:stCondLst>
                              <p:cond delay="0"/>
                            </p:stCondLst>
                            <p:childTnLst>
                              <p:par>
                                <p:cTn id="513" presetID="1" presetClass="entr" presetSubtype="0" fill="hold" grpId="0" nodeType="clickEffect">
                                  <p:stCondLst>
                                    <p:cond delay="0"/>
                                  </p:stCondLst>
                                  <p:childTnLst>
                                    <p:set>
                                      <p:cBhvr>
                                        <p:cTn id="514" dur="1" fill="hold">
                                          <p:stCondLst>
                                            <p:cond delay="0"/>
                                          </p:stCondLst>
                                        </p:cTn>
                                        <p:tgtEl>
                                          <p:spTgt spid="137"/>
                                        </p:tgtEl>
                                        <p:attrNameLst>
                                          <p:attrName>style.visibility</p:attrName>
                                        </p:attrNameLst>
                                      </p:cBhvr>
                                      <p:to>
                                        <p:strVal val="visible"/>
                                      </p:to>
                                    </p:set>
                                  </p:childTnLst>
                                </p:cTn>
                              </p:par>
                            </p:childTnLst>
                          </p:cTn>
                        </p:par>
                      </p:childTnLst>
                    </p:cTn>
                  </p:par>
                  <p:par>
                    <p:cTn id="515" fill="hold">
                      <p:stCondLst>
                        <p:cond delay="indefinite"/>
                      </p:stCondLst>
                      <p:childTnLst>
                        <p:par>
                          <p:cTn id="516" fill="hold">
                            <p:stCondLst>
                              <p:cond delay="0"/>
                            </p:stCondLst>
                            <p:childTnLst>
                              <p:par>
                                <p:cTn id="517" presetID="1" presetClass="entr" presetSubtype="0" fill="hold" grpId="0" nodeType="clickEffect">
                                  <p:stCondLst>
                                    <p:cond delay="0"/>
                                  </p:stCondLst>
                                  <p:childTnLst>
                                    <p:set>
                                      <p:cBhvr>
                                        <p:cTn id="518" dur="1" fill="hold">
                                          <p:stCondLst>
                                            <p:cond delay="0"/>
                                          </p:stCondLst>
                                        </p:cTn>
                                        <p:tgtEl>
                                          <p:spTgt spid="138"/>
                                        </p:tgtEl>
                                        <p:attrNameLst>
                                          <p:attrName>style.visibility</p:attrName>
                                        </p:attrNameLst>
                                      </p:cBhvr>
                                      <p:to>
                                        <p:strVal val="visible"/>
                                      </p:to>
                                    </p:set>
                                  </p:childTnLst>
                                </p:cTn>
                              </p:par>
                            </p:childTnLst>
                          </p:cTn>
                        </p:par>
                      </p:childTnLst>
                    </p:cTn>
                  </p:par>
                  <p:par>
                    <p:cTn id="519" fill="hold">
                      <p:stCondLst>
                        <p:cond delay="indefinite"/>
                      </p:stCondLst>
                      <p:childTnLst>
                        <p:par>
                          <p:cTn id="520" fill="hold">
                            <p:stCondLst>
                              <p:cond delay="0"/>
                            </p:stCondLst>
                            <p:childTnLst>
                              <p:par>
                                <p:cTn id="521" presetID="1" presetClass="entr" presetSubtype="0" fill="hold" grpId="0" nodeType="clickEffect">
                                  <p:stCondLst>
                                    <p:cond delay="0"/>
                                  </p:stCondLst>
                                  <p:childTnLst>
                                    <p:set>
                                      <p:cBhvr>
                                        <p:cTn id="522" dur="1" fill="hold">
                                          <p:stCondLst>
                                            <p:cond delay="0"/>
                                          </p:stCondLst>
                                        </p:cTn>
                                        <p:tgtEl>
                                          <p:spTgt spid="139"/>
                                        </p:tgtEl>
                                        <p:attrNameLst>
                                          <p:attrName>style.visibility</p:attrName>
                                        </p:attrNameLst>
                                      </p:cBhvr>
                                      <p:to>
                                        <p:strVal val="visible"/>
                                      </p:to>
                                    </p:set>
                                  </p:childTnLst>
                                </p:cTn>
                              </p:par>
                            </p:childTnLst>
                          </p:cTn>
                        </p:par>
                      </p:childTnLst>
                    </p:cTn>
                  </p:par>
                  <p:par>
                    <p:cTn id="523" fill="hold">
                      <p:stCondLst>
                        <p:cond delay="indefinite"/>
                      </p:stCondLst>
                      <p:childTnLst>
                        <p:par>
                          <p:cTn id="524" fill="hold">
                            <p:stCondLst>
                              <p:cond delay="0"/>
                            </p:stCondLst>
                            <p:childTnLst>
                              <p:par>
                                <p:cTn id="525" presetID="1" presetClass="entr" presetSubtype="0" fill="hold" grpId="0" nodeType="clickEffect">
                                  <p:stCondLst>
                                    <p:cond delay="0"/>
                                  </p:stCondLst>
                                  <p:childTnLst>
                                    <p:set>
                                      <p:cBhvr>
                                        <p:cTn id="526" dur="1" fill="hold">
                                          <p:stCondLst>
                                            <p:cond delay="0"/>
                                          </p:stCondLst>
                                        </p:cTn>
                                        <p:tgtEl>
                                          <p:spTgt spid="140"/>
                                        </p:tgtEl>
                                        <p:attrNameLst>
                                          <p:attrName>style.visibility</p:attrName>
                                        </p:attrNameLst>
                                      </p:cBhvr>
                                      <p:to>
                                        <p:strVal val="visible"/>
                                      </p:to>
                                    </p:set>
                                  </p:childTnLst>
                                </p:cTn>
                              </p:par>
                            </p:childTnLst>
                          </p:cTn>
                        </p:par>
                      </p:childTnLst>
                    </p:cTn>
                  </p:par>
                  <p:par>
                    <p:cTn id="527" fill="hold">
                      <p:stCondLst>
                        <p:cond delay="indefinite"/>
                      </p:stCondLst>
                      <p:childTnLst>
                        <p:par>
                          <p:cTn id="528" fill="hold">
                            <p:stCondLst>
                              <p:cond delay="0"/>
                            </p:stCondLst>
                            <p:childTnLst>
                              <p:par>
                                <p:cTn id="529" presetID="1" presetClass="entr" presetSubtype="0" fill="hold" grpId="0" nodeType="clickEffect">
                                  <p:stCondLst>
                                    <p:cond delay="0"/>
                                  </p:stCondLst>
                                  <p:childTnLst>
                                    <p:set>
                                      <p:cBhvr>
                                        <p:cTn id="530" dur="1" fill="hold">
                                          <p:stCondLst>
                                            <p:cond delay="0"/>
                                          </p:stCondLst>
                                        </p:cTn>
                                        <p:tgtEl>
                                          <p:spTgt spid="141"/>
                                        </p:tgtEl>
                                        <p:attrNameLst>
                                          <p:attrName>style.visibility</p:attrName>
                                        </p:attrNameLst>
                                      </p:cBhvr>
                                      <p:to>
                                        <p:strVal val="visible"/>
                                      </p:to>
                                    </p:set>
                                  </p:childTnLst>
                                </p:cTn>
                              </p:par>
                            </p:childTnLst>
                          </p:cTn>
                        </p:par>
                      </p:childTnLst>
                    </p:cTn>
                  </p:par>
                  <p:par>
                    <p:cTn id="531" fill="hold">
                      <p:stCondLst>
                        <p:cond delay="indefinite"/>
                      </p:stCondLst>
                      <p:childTnLst>
                        <p:par>
                          <p:cTn id="532" fill="hold">
                            <p:stCondLst>
                              <p:cond delay="0"/>
                            </p:stCondLst>
                            <p:childTnLst>
                              <p:par>
                                <p:cTn id="533" presetID="1" presetClass="entr" presetSubtype="0" fill="hold" grpId="0" nodeType="clickEffect">
                                  <p:stCondLst>
                                    <p:cond delay="0"/>
                                  </p:stCondLst>
                                  <p:childTnLst>
                                    <p:set>
                                      <p:cBhvr>
                                        <p:cTn id="534" dur="1" fill="hold">
                                          <p:stCondLst>
                                            <p:cond delay="0"/>
                                          </p:stCondLst>
                                        </p:cTn>
                                        <p:tgtEl>
                                          <p:spTgt spid="142"/>
                                        </p:tgtEl>
                                        <p:attrNameLst>
                                          <p:attrName>style.visibility</p:attrName>
                                        </p:attrNameLst>
                                      </p:cBhvr>
                                      <p:to>
                                        <p:strVal val="visible"/>
                                      </p:to>
                                    </p:set>
                                  </p:childTnLst>
                                </p:cTn>
                              </p:par>
                            </p:childTnLst>
                          </p:cTn>
                        </p:par>
                      </p:childTnLst>
                    </p:cTn>
                  </p:par>
                  <p:par>
                    <p:cTn id="535" fill="hold">
                      <p:stCondLst>
                        <p:cond delay="indefinite"/>
                      </p:stCondLst>
                      <p:childTnLst>
                        <p:par>
                          <p:cTn id="536" fill="hold">
                            <p:stCondLst>
                              <p:cond delay="0"/>
                            </p:stCondLst>
                            <p:childTnLst>
                              <p:par>
                                <p:cTn id="537" presetID="1" presetClass="entr" presetSubtype="0" fill="hold" grpId="0" nodeType="clickEffect">
                                  <p:stCondLst>
                                    <p:cond delay="0"/>
                                  </p:stCondLst>
                                  <p:childTnLst>
                                    <p:set>
                                      <p:cBhvr>
                                        <p:cTn id="538" dur="1" fill="hold">
                                          <p:stCondLst>
                                            <p:cond delay="0"/>
                                          </p:stCondLst>
                                        </p:cTn>
                                        <p:tgtEl>
                                          <p:spTgt spid="143"/>
                                        </p:tgtEl>
                                        <p:attrNameLst>
                                          <p:attrName>style.visibility</p:attrName>
                                        </p:attrNameLst>
                                      </p:cBhvr>
                                      <p:to>
                                        <p:strVal val="visible"/>
                                      </p:to>
                                    </p:set>
                                  </p:childTnLst>
                                </p:cTn>
                              </p:par>
                            </p:childTnLst>
                          </p:cTn>
                        </p:par>
                      </p:childTnLst>
                    </p:cTn>
                  </p:par>
                  <p:par>
                    <p:cTn id="539" fill="hold">
                      <p:stCondLst>
                        <p:cond delay="indefinite"/>
                      </p:stCondLst>
                      <p:childTnLst>
                        <p:par>
                          <p:cTn id="540" fill="hold">
                            <p:stCondLst>
                              <p:cond delay="0"/>
                            </p:stCondLst>
                            <p:childTnLst>
                              <p:par>
                                <p:cTn id="541" presetID="1" presetClass="entr" presetSubtype="0" fill="hold" grpId="0" nodeType="clickEffect">
                                  <p:stCondLst>
                                    <p:cond delay="0"/>
                                  </p:stCondLst>
                                  <p:childTnLst>
                                    <p:set>
                                      <p:cBhvr>
                                        <p:cTn id="542" dur="1" fill="hold">
                                          <p:stCondLst>
                                            <p:cond delay="0"/>
                                          </p:stCondLst>
                                        </p:cTn>
                                        <p:tgtEl>
                                          <p:spTgt spid="144"/>
                                        </p:tgtEl>
                                        <p:attrNameLst>
                                          <p:attrName>style.visibility</p:attrName>
                                        </p:attrNameLst>
                                      </p:cBhvr>
                                      <p:to>
                                        <p:strVal val="visible"/>
                                      </p:to>
                                    </p:set>
                                  </p:childTnLst>
                                </p:cTn>
                              </p:par>
                            </p:childTnLst>
                          </p:cTn>
                        </p:par>
                      </p:childTnLst>
                    </p:cTn>
                  </p:par>
                  <p:par>
                    <p:cTn id="543" fill="hold">
                      <p:stCondLst>
                        <p:cond delay="indefinite"/>
                      </p:stCondLst>
                      <p:childTnLst>
                        <p:par>
                          <p:cTn id="544" fill="hold">
                            <p:stCondLst>
                              <p:cond delay="0"/>
                            </p:stCondLst>
                            <p:childTnLst>
                              <p:par>
                                <p:cTn id="545" presetID="1" presetClass="entr" presetSubtype="0" fill="hold" grpId="0" nodeType="clickEffect">
                                  <p:stCondLst>
                                    <p:cond delay="0"/>
                                  </p:stCondLst>
                                  <p:childTnLst>
                                    <p:set>
                                      <p:cBhvr>
                                        <p:cTn id="546" dur="1" fill="hold">
                                          <p:stCondLst>
                                            <p:cond delay="0"/>
                                          </p:stCondLst>
                                        </p:cTn>
                                        <p:tgtEl>
                                          <p:spTgt spid="145"/>
                                        </p:tgtEl>
                                        <p:attrNameLst>
                                          <p:attrName>style.visibility</p:attrName>
                                        </p:attrNameLst>
                                      </p:cBhvr>
                                      <p:to>
                                        <p:strVal val="visible"/>
                                      </p:to>
                                    </p:set>
                                  </p:childTnLst>
                                </p:cTn>
                              </p:par>
                            </p:childTnLst>
                          </p:cTn>
                        </p:par>
                      </p:childTnLst>
                    </p:cTn>
                  </p:par>
                  <p:par>
                    <p:cTn id="547" fill="hold">
                      <p:stCondLst>
                        <p:cond delay="indefinite"/>
                      </p:stCondLst>
                      <p:childTnLst>
                        <p:par>
                          <p:cTn id="548" fill="hold">
                            <p:stCondLst>
                              <p:cond delay="0"/>
                            </p:stCondLst>
                            <p:childTnLst>
                              <p:par>
                                <p:cTn id="549" presetID="1" presetClass="entr" presetSubtype="0" fill="hold" grpId="0" nodeType="clickEffect">
                                  <p:stCondLst>
                                    <p:cond delay="0"/>
                                  </p:stCondLst>
                                  <p:childTnLst>
                                    <p:set>
                                      <p:cBhvr>
                                        <p:cTn id="550" dur="1" fill="hold">
                                          <p:stCondLst>
                                            <p:cond delay="0"/>
                                          </p:stCondLst>
                                        </p:cTn>
                                        <p:tgtEl>
                                          <p:spTgt spid="146"/>
                                        </p:tgtEl>
                                        <p:attrNameLst>
                                          <p:attrName>style.visibility</p:attrName>
                                        </p:attrNameLst>
                                      </p:cBhvr>
                                      <p:to>
                                        <p:strVal val="visible"/>
                                      </p:to>
                                    </p:set>
                                  </p:childTnLst>
                                </p:cTn>
                              </p:par>
                            </p:childTnLst>
                          </p:cTn>
                        </p:par>
                      </p:childTnLst>
                    </p:cTn>
                  </p:par>
                  <p:par>
                    <p:cTn id="551" fill="hold">
                      <p:stCondLst>
                        <p:cond delay="indefinite"/>
                      </p:stCondLst>
                      <p:childTnLst>
                        <p:par>
                          <p:cTn id="552" fill="hold">
                            <p:stCondLst>
                              <p:cond delay="0"/>
                            </p:stCondLst>
                            <p:childTnLst>
                              <p:par>
                                <p:cTn id="553" presetID="1" presetClass="entr" presetSubtype="0" fill="hold" grpId="0" nodeType="clickEffect">
                                  <p:stCondLst>
                                    <p:cond delay="0"/>
                                  </p:stCondLst>
                                  <p:childTnLst>
                                    <p:set>
                                      <p:cBhvr>
                                        <p:cTn id="554" dur="1" fill="hold">
                                          <p:stCondLst>
                                            <p:cond delay="0"/>
                                          </p:stCondLst>
                                        </p:cTn>
                                        <p:tgtEl>
                                          <p:spTgt spid="147"/>
                                        </p:tgtEl>
                                        <p:attrNameLst>
                                          <p:attrName>style.visibility</p:attrName>
                                        </p:attrNameLst>
                                      </p:cBhvr>
                                      <p:to>
                                        <p:strVal val="visible"/>
                                      </p:to>
                                    </p:set>
                                  </p:childTnLst>
                                </p:cTn>
                              </p:par>
                            </p:childTnLst>
                          </p:cTn>
                        </p:par>
                      </p:childTnLst>
                    </p:cTn>
                  </p:par>
                  <p:par>
                    <p:cTn id="555" fill="hold">
                      <p:stCondLst>
                        <p:cond delay="indefinite"/>
                      </p:stCondLst>
                      <p:childTnLst>
                        <p:par>
                          <p:cTn id="556" fill="hold">
                            <p:stCondLst>
                              <p:cond delay="0"/>
                            </p:stCondLst>
                            <p:childTnLst>
                              <p:par>
                                <p:cTn id="557" presetID="1" presetClass="entr" presetSubtype="0" fill="hold" grpId="0" nodeType="clickEffect">
                                  <p:stCondLst>
                                    <p:cond delay="0"/>
                                  </p:stCondLst>
                                  <p:childTnLst>
                                    <p:set>
                                      <p:cBhvr>
                                        <p:cTn id="558" dur="1" fill="hold">
                                          <p:stCondLst>
                                            <p:cond delay="0"/>
                                          </p:stCondLst>
                                        </p:cTn>
                                        <p:tgtEl>
                                          <p:spTgt spid="148"/>
                                        </p:tgtEl>
                                        <p:attrNameLst>
                                          <p:attrName>style.visibility</p:attrName>
                                        </p:attrNameLst>
                                      </p:cBhvr>
                                      <p:to>
                                        <p:strVal val="visible"/>
                                      </p:to>
                                    </p:set>
                                  </p:childTnLst>
                                </p:cTn>
                              </p:par>
                            </p:childTnLst>
                          </p:cTn>
                        </p:par>
                      </p:childTnLst>
                    </p:cTn>
                  </p:par>
                  <p:par>
                    <p:cTn id="559" fill="hold">
                      <p:stCondLst>
                        <p:cond delay="indefinite"/>
                      </p:stCondLst>
                      <p:childTnLst>
                        <p:par>
                          <p:cTn id="560" fill="hold">
                            <p:stCondLst>
                              <p:cond delay="0"/>
                            </p:stCondLst>
                            <p:childTnLst>
                              <p:par>
                                <p:cTn id="561" presetID="1" presetClass="entr" presetSubtype="0" fill="hold" grpId="0" nodeType="clickEffect">
                                  <p:stCondLst>
                                    <p:cond delay="0"/>
                                  </p:stCondLst>
                                  <p:childTnLst>
                                    <p:set>
                                      <p:cBhvr>
                                        <p:cTn id="562" dur="1" fill="hold">
                                          <p:stCondLst>
                                            <p:cond delay="0"/>
                                          </p:stCondLst>
                                        </p:cTn>
                                        <p:tgtEl>
                                          <p:spTgt spid="149"/>
                                        </p:tgtEl>
                                        <p:attrNameLst>
                                          <p:attrName>style.visibility</p:attrName>
                                        </p:attrNameLst>
                                      </p:cBhvr>
                                      <p:to>
                                        <p:strVal val="visible"/>
                                      </p:to>
                                    </p:set>
                                  </p:childTnLst>
                                </p:cTn>
                              </p:par>
                            </p:childTnLst>
                          </p:cTn>
                        </p:par>
                      </p:childTnLst>
                    </p:cTn>
                  </p:par>
                  <p:par>
                    <p:cTn id="563" fill="hold">
                      <p:stCondLst>
                        <p:cond delay="indefinite"/>
                      </p:stCondLst>
                      <p:childTnLst>
                        <p:par>
                          <p:cTn id="564" fill="hold">
                            <p:stCondLst>
                              <p:cond delay="0"/>
                            </p:stCondLst>
                            <p:childTnLst>
                              <p:par>
                                <p:cTn id="565" presetID="1" presetClass="entr" presetSubtype="0" fill="hold" grpId="0" nodeType="clickEffect">
                                  <p:stCondLst>
                                    <p:cond delay="0"/>
                                  </p:stCondLst>
                                  <p:childTnLst>
                                    <p:set>
                                      <p:cBhvr>
                                        <p:cTn id="566" dur="1" fill="hold">
                                          <p:stCondLst>
                                            <p:cond delay="0"/>
                                          </p:stCondLst>
                                        </p:cTn>
                                        <p:tgtEl>
                                          <p:spTgt spid="150"/>
                                        </p:tgtEl>
                                        <p:attrNameLst>
                                          <p:attrName>style.visibility</p:attrName>
                                        </p:attrNameLst>
                                      </p:cBhvr>
                                      <p:to>
                                        <p:strVal val="visible"/>
                                      </p:to>
                                    </p:set>
                                  </p:childTnLst>
                                </p:cTn>
                              </p:par>
                            </p:childTnLst>
                          </p:cTn>
                        </p:par>
                      </p:childTnLst>
                    </p:cTn>
                  </p:par>
                  <p:par>
                    <p:cTn id="567" fill="hold">
                      <p:stCondLst>
                        <p:cond delay="indefinite"/>
                      </p:stCondLst>
                      <p:childTnLst>
                        <p:par>
                          <p:cTn id="568" fill="hold">
                            <p:stCondLst>
                              <p:cond delay="0"/>
                            </p:stCondLst>
                            <p:childTnLst>
                              <p:par>
                                <p:cTn id="569" presetID="1" presetClass="entr" presetSubtype="0" fill="hold" grpId="0" nodeType="clickEffect">
                                  <p:stCondLst>
                                    <p:cond delay="0"/>
                                  </p:stCondLst>
                                  <p:childTnLst>
                                    <p:set>
                                      <p:cBhvr>
                                        <p:cTn id="570" dur="1" fill="hold">
                                          <p:stCondLst>
                                            <p:cond delay="0"/>
                                          </p:stCondLst>
                                        </p:cTn>
                                        <p:tgtEl>
                                          <p:spTgt spid="151"/>
                                        </p:tgtEl>
                                        <p:attrNameLst>
                                          <p:attrName>style.visibility</p:attrName>
                                        </p:attrNameLst>
                                      </p:cBhvr>
                                      <p:to>
                                        <p:strVal val="visible"/>
                                      </p:to>
                                    </p:set>
                                  </p:childTnLst>
                                </p:cTn>
                              </p:par>
                            </p:childTnLst>
                          </p:cTn>
                        </p:par>
                      </p:childTnLst>
                    </p:cTn>
                  </p:par>
                  <p:par>
                    <p:cTn id="571" fill="hold">
                      <p:stCondLst>
                        <p:cond delay="indefinite"/>
                      </p:stCondLst>
                      <p:childTnLst>
                        <p:par>
                          <p:cTn id="572" fill="hold">
                            <p:stCondLst>
                              <p:cond delay="0"/>
                            </p:stCondLst>
                            <p:childTnLst>
                              <p:par>
                                <p:cTn id="573" presetID="1" presetClass="entr" presetSubtype="0" fill="hold" grpId="0" nodeType="clickEffect">
                                  <p:stCondLst>
                                    <p:cond delay="0"/>
                                  </p:stCondLst>
                                  <p:childTnLst>
                                    <p:set>
                                      <p:cBhvr>
                                        <p:cTn id="574" dur="1" fill="hold">
                                          <p:stCondLst>
                                            <p:cond delay="0"/>
                                          </p:stCondLst>
                                        </p:cTn>
                                        <p:tgtEl>
                                          <p:spTgt spid="152"/>
                                        </p:tgtEl>
                                        <p:attrNameLst>
                                          <p:attrName>style.visibility</p:attrName>
                                        </p:attrNameLst>
                                      </p:cBhvr>
                                      <p:to>
                                        <p:strVal val="visible"/>
                                      </p:to>
                                    </p:set>
                                  </p:childTnLst>
                                </p:cTn>
                              </p:par>
                            </p:childTnLst>
                          </p:cTn>
                        </p:par>
                      </p:childTnLst>
                    </p:cTn>
                  </p:par>
                  <p:par>
                    <p:cTn id="575" fill="hold">
                      <p:stCondLst>
                        <p:cond delay="indefinite"/>
                      </p:stCondLst>
                      <p:childTnLst>
                        <p:par>
                          <p:cTn id="576" fill="hold">
                            <p:stCondLst>
                              <p:cond delay="0"/>
                            </p:stCondLst>
                            <p:childTnLst>
                              <p:par>
                                <p:cTn id="577" presetID="1" presetClass="entr" presetSubtype="0" fill="hold" grpId="0" nodeType="clickEffect">
                                  <p:stCondLst>
                                    <p:cond delay="0"/>
                                  </p:stCondLst>
                                  <p:childTnLst>
                                    <p:set>
                                      <p:cBhvr>
                                        <p:cTn id="578" dur="1" fill="hold">
                                          <p:stCondLst>
                                            <p:cond delay="0"/>
                                          </p:stCondLst>
                                        </p:cTn>
                                        <p:tgtEl>
                                          <p:spTgt spid="153"/>
                                        </p:tgtEl>
                                        <p:attrNameLst>
                                          <p:attrName>style.visibility</p:attrName>
                                        </p:attrNameLst>
                                      </p:cBhvr>
                                      <p:to>
                                        <p:strVal val="visible"/>
                                      </p:to>
                                    </p:set>
                                  </p:childTnLst>
                                </p:cTn>
                              </p:par>
                            </p:childTnLst>
                          </p:cTn>
                        </p:par>
                      </p:childTnLst>
                    </p:cTn>
                  </p:par>
                  <p:par>
                    <p:cTn id="579" fill="hold">
                      <p:stCondLst>
                        <p:cond delay="indefinite"/>
                      </p:stCondLst>
                      <p:childTnLst>
                        <p:par>
                          <p:cTn id="580" fill="hold">
                            <p:stCondLst>
                              <p:cond delay="0"/>
                            </p:stCondLst>
                            <p:childTnLst>
                              <p:par>
                                <p:cTn id="581" presetID="1" presetClass="entr" presetSubtype="0" fill="hold" grpId="0" nodeType="clickEffect">
                                  <p:stCondLst>
                                    <p:cond delay="0"/>
                                  </p:stCondLst>
                                  <p:childTnLst>
                                    <p:set>
                                      <p:cBhvr>
                                        <p:cTn id="582" dur="1" fill="hold">
                                          <p:stCondLst>
                                            <p:cond delay="0"/>
                                          </p:stCondLst>
                                        </p:cTn>
                                        <p:tgtEl>
                                          <p:spTgt spid="154"/>
                                        </p:tgtEl>
                                        <p:attrNameLst>
                                          <p:attrName>style.visibility</p:attrName>
                                        </p:attrNameLst>
                                      </p:cBhvr>
                                      <p:to>
                                        <p:strVal val="visible"/>
                                      </p:to>
                                    </p:set>
                                  </p:childTnLst>
                                </p:cTn>
                              </p:par>
                            </p:childTnLst>
                          </p:cTn>
                        </p:par>
                      </p:childTnLst>
                    </p:cTn>
                  </p:par>
                  <p:par>
                    <p:cTn id="583" fill="hold">
                      <p:stCondLst>
                        <p:cond delay="indefinite"/>
                      </p:stCondLst>
                      <p:childTnLst>
                        <p:par>
                          <p:cTn id="584" fill="hold">
                            <p:stCondLst>
                              <p:cond delay="0"/>
                            </p:stCondLst>
                            <p:childTnLst>
                              <p:par>
                                <p:cTn id="585" presetID="1" presetClass="entr" presetSubtype="0" fill="hold" grpId="0" nodeType="clickEffect">
                                  <p:stCondLst>
                                    <p:cond delay="0"/>
                                  </p:stCondLst>
                                  <p:childTnLst>
                                    <p:set>
                                      <p:cBhvr>
                                        <p:cTn id="586" dur="1" fill="hold">
                                          <p:stCondLst>
                                            <p:cond delay="0"/>
                                          </p:stCondLst>
                                        </p:cTn>
                                        <p:tgtEl>
                                          <p:spTgt spid="1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Active Shooter Incidents  2000-2013</a:t>
            </a:r>
            <a:endParaRPr lang="en-US" dirty="0"/>
          </a:p>
        </p:txBody>
      </p:sp>
      <p:sp>
        <p:nvSpPr>
          <p:cNvPr id="6" name="Content Placeholder 5"/>
          <p:cNvSpPr>
            <a:spLocks noGrp="1"/>
          </p:cNvSpPr>
          <p:nvPr>
            <p:ph idx="1"/>
          </p:nvPr>
        </p:nvSpPr>
        <p:spPr/>
        <p:txBody>
          <a:bodyPr/>
          <a:lstStyle/>
          <a:p>
            <a:endParaRPr lang="en-US"/>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80203" y="1521744"/>
            <a:ext cx="7205558" cy="4726655"/>
          </a:xfrm>
          <a:prstGeom prst="rect">
            <a:avLst/>
          </a:prstGeom>
        </p:spPr>
      </p:pic>
      <p:sp>
        <p:nvSpPr>
          <p:cNvPr id="9" name="Explosion 1 8"/>
          <p:cNvSpPr/>
          <p:nvPr/>
        </p:nvSpPr>
        <p:spPr>
          <a:xfrm flipH="1" flipV="1">
            <a:off x="8597900" y="2578100"/>
            <a:ext cx="203200"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Explosion 1 9"/>
          <p:cNvSpPr/>
          <p:nvPr/>
        </p:nvSpPr>
        <p:spPr>
          <a:xfrm flipH="1" flipV="1">
            <a:off x="5982982" y="4813300"/>
            <a:ext cx="203200"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Explosion 1 10"/>
          <p:cNvSpPr/>
          <p:nvPr/>
        </p:nvSpPr>
        <p:spPr>
          <a:xfrm flipH="1" flipV="1">
            <a:off x="6784364" y="3263900"/>
            <a:ext cx="203200"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Explosion 1 11"/>
          <p:cNvSpPr/>
          <p:nvPr/>
        </p:nvSpPr>
        <p:spPr>
          <a:xfrm flipH="1" flipV="1">
            <a:off x="3267746" y="4022706"/>
            <a:ext cx="203200"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Explosion 1 12"/>
          <p:cNvSpPr/>
          <p:nvPr/>
        </p:nvSpPr>
        <p:spPr>
          <a:xfrm flipH="1" flipV="1">
            <a:off x="3369346" y="3917912"/>
            <a:ext cx="203200"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Explosion 1 13"/>
          <p:cNvSpPr/>
          <p:nvPr/>
        </p:nvSpPr>
        <p:spPr>
          <a:xfrm flipH="1" flipV="1">
            <a:off x="2915592" y="3365500"/>
            <a:ext cx="203200"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Explosion 1 14"/>
          <p:cNvSpPr/>
          <p:nvPr/>
        </p:nvSpPr>
        <p:spPr>
          <a:xfrm flipH="1" flipV="1">
            <a:off x="7118010" y="3060700"/>
            <a:ext cx="203200"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Explosion 1 15"/>
          <p:cNvSpPr/>
          <p:nvPr/>
        </p:nvSpPr>
        <p:spPr>
          <a:xfrm flipH="1" flipV="1">
            <a:off x="7942228" y="3568700"/>
            <a:ext cx="203200"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Explosion 1 16"/>
          <p:cNvSpPr/>
          <p:nvPr/>
        </p:nvSpPr>
        <p:spPr>
          <a:xfrm flipH="1" flipV="1">
            <a:off x="6987564" y="3075603"/>
            <a:ext cx="203200"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Explosion 1 17"/>
          <p:cNvSpPr/>
          <p:nvPr/>
        </p:nvSpPr>
        <p:spPr>
          <a:xfrm flipH="1" flipV="1">
            <a:off x="3137300" y="3921106"/>
            <a:ext cx="203200"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Explosion 1 18"/>
          <p:cNvSpPr/>
          <p:nvPr/>
        </p:nvSpPr>
        <p:spPr>
          <a:xfrm flipH="1" flipV="1">
            <a:off x="-712964" y="4766609"/>
            <a:ext cx="203200"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Explosion 1 20"/>
          <p:cNvSpPr/>
          <p:nvPr/>
        </p:nvSpPr>
        <p:spPr>
          <a:xfrm flipH="1" flipV="1">
            <a:off x="5997661" y="4049058"/>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Explosion 1 21"/>
          <p:cNvSpPr/>
          <p:nvPr/>
        </p:nvSpPr>
        <p:spPr>
          <a:xfrm flipH="1" flipV="1">
            <a:off x="7128100" y="4347829"/>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Explosion 1 22"/>
          <p:cNvSpPr/>
          <p:nvPr/>
        </p:nvSpPr>
        <p:spPr>
          <a:xfrm flipH="1" flipV="1">
            <a:off x="8172945" y="3060700"/>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Explosion 1 23"/>
          <p:cNvSpPr/>
          <p:nvPr/>
        </p:nvSpPr>
        <p:spPr>
          <a:xfrm flipH="1" flipV="1">
            <a:off x="3186327" y="3885071"/>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Explosion 1 24"/>
          <p:cNvSpPr/>
          <p:nvPr/>
        </p:nvSpPr>
        <p:spPr>
          <a:xfrm flipH="1" flipV="1">
            <a:off x="7487679" y="3075603"/>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xplosion 1 25"/>
          <p:cNvSpPr/>
          <p:nvPr/>
        </p:nvSpPr>
        <p:spPr>
          <a:xfrm flipH="1" flipV="1">
            <a:off x="6410385" y="3670300"/>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Explosion 1 26"/>
          <p:cNvSpPr/>
          <p:nvPr/>
        </p:nvSpPr>
        <p:spPr>
          <a:xfrm flipH="1" flipV="1">
            <a:off x="6867439" y="4301488"/>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Explosion 1 27"/>
          <p:cNvSpPr/>
          <p:nvPr/>
        </p:nvSpPr>
        <p:spPr>
          <a:xfrm flipH="1" flipV="1">
            <a:off x="7758992" y="3365500"/>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Explosion 1 28"/>
          <p:cNvSpPr/>
          <p:nvPr/>
        </p:nvSpPr>
        <p:spPr>
          <a:xfrm flipH="1" flipV="1">
            <a:off x="7989926" y="5010148"/>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Explosion 1 29"/>
          <p:cNvSpPr/>
          <p:nvPr/>
        </p:nvSpPr>
        <p:spPr>
          <a:xfrm flipH="1" flipV="1">
            <a:off x="7618125" y="2990848"/>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Explosion 1 30"/>
          <p:cNvSpPr/>
          <p:nvPr/>
        </p:nvSpPr>
        <p:spPr>
          <a:xfrm flipH="1" flipV="1">
            <a:off x="6818614" y="3033246"/>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Explosion 1 31"/>
          <p:cNvSpPr/>
          <p:nvPr/>
        </p:nvSpPr>
        <p:spPr>
          <a:xfrm flipH="1" flipV="1">
            <a:off x="6158172" y="2414290"/>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Explosion 1 32"/>
          <p:cNvSpPr/>
          <p:nvPr/>
        </p:nvSpPr>
        <p:spPr>
          <a:xfrm flipH="1" flipV="1">
            <a:off x="7431443" y="3321048"/>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Explosion 1 33"/>
          <p:cNvSpPr/>
          <p:nvPr/>
        </p:nvSpPr>
        <p:spPr>
          <a:xfrm flipH="1" flipV="1">
            <a:off x="8391454" y="2622548"/>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Explosion 1 34"/>
          <p:cNvSpPr/>
          <p:nvPr/>
        </p:nvSpPr>
        <p:spPr>
          <a:xfrm flipH="1" flipV="1">
            <a:off x="5993072" y="3568700"/>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Explosion 1 35"/>
          <p:cNvSpPr/>
          <p:nvPr/>
        </p:nvSpPr>
        <p:spPr>
          <a:xfrm flipH="1" flipV="1">
            <a:off x="7758992" y="5026957"/>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Explosion 1 36"/>
          <p:cNvSpPr/>
          <p:nvPr/>
        </p:nvSpPr>
        <p:spPr>
          <a:xfrm flipH="1" flipV="1">
            <a:off x="6481727" y="2520948"/>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Explosion 1 37"/>
          <p:cNvSpPr/>
          <p:nvPr/>
        </p:nvSpPr>
        <p:spPr>
          <a:xfrm flipH="1" flipV="1">
            <a:off x="7297805" y="3060700"/>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Explosion 1 38"/>
          <p:cNvSpPr/>
          <p:nvPr/>
        </p:nvSpPr>
        <p:spPr>
          <a:xfrm flipH="1" flipV="1">
            <a:off x="8428917" y="2787648"/>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Explosion 1 39"/>
          <p:cNvSpPr/>
          <p:nvPr/>
        </p:nvSpPr>
        <p:spPr>
          <a:xfrm flipH="1" flipV="1">
            <a:off x="6762594" y="2686048"/>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Explosion 1 40"/>
          <p:cNvSpPr/>
          <p:nvPr/>
        </p:nvSpPr>
        <p:spPr>
          <a:xfrm flipH="1" flipV="1">
            <a:off x="6127552" y="2187920"/>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Explosion 1 41"/>
          <p:cNvSpPr/>
          <p:nvPr/>
        </p:nvSpPr>
        <p:spPr>
          <a:xfrm flipH="1" flipV="1">
            <a:off x="3466563" y="4004606"/>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Explosion 1 42"/>
          <p:cNvSpPr/>
          <p:nvPr/>
        </p:nvSpPr>
        <p:spPr>
          <a:xfrm flipH="1" flipV="1">
            <a:off x="8269715" y="3008029"/>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Explosion 1 43"/>
          <p:cNvSpPr/>
          <p:nvPr/>
        </p:nvSpPr>
        <p:spPr>
          <a:xfrm flipH="1" flipV="1">
            <a:off x="7419203" y="3845858"/>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Explosion 1 44"/>
          <p:cNvSpPr/>
          <p:nvPr/>
        </p:nvSpPr>
        <p:spPr>
          <a:xfrm flipH="1" flipV="1">
            <a:off x="3283544" y="1802448"/>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Explosion 1 45"/>
          <p:cNvSpPr/>
          <p:nvPr/>
        </p:nvSpPr>
        <p:spPr>
          <a:xfrm flipH="1" flipV="1">
            <a:off x="7942011" y="4161777"/>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Explosion 1 46"/>
          <p:cNvSpPr/>
          <p:nvPr/>
        </p:nvSpPr>
        <p:spPr>
          <a:xfrm flipH="1" flipV="1">
            <a:off x="3099873" y="3846024"/>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Explosion 1 47"/>
          <p:cNvSpPr/>
          <p:nvPr/>
        </p:nvSpPr>
        <p:spPr>
          <a:xfrm flipH="1" flipV="1">
            <a:off x="3300525" y="3237853"/>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Explosion 1 48"/>
          <p:cNvSpPr/>
          <p:nvPr/>
        </p:nvSpPr>
        <p:spPr>
          <a:xfrm flipH="1" flipV="1">
            <a:off x="3125390" y="1871348"/>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Explosion 1 49"/>
          <p:cNvSpPr/>
          <p:nvPr/>
        </p:nvSpPr>
        <p:spPr>
          <a:xfrm flipH="1" flipV="1">
            <a:off x="4837878" y="3467100"/>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Explosion 1 50"/>
          <p:cNvSpPr/>
          <p:nvPr/>
        </p:nvSpPr>
        <p:spPr>
          <a:xfrm flipH="1" flipV="1">
            <a:off x="3204467" y="1711292"/>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Explosion 1 51"/>
          <p:cNvSpPr/>
          <p:nvPr/>
        </p:nvSpPr>
        <p:spPr>
          <a:xfrm flipH="1" flipV="1">
            <a:off x="8415615" y="2350135"/>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Explosion 1 52"/>
          <p:cNvSpPr/>
          <p:nvPr/>
        </p:nvSpPr>
        <p:spPr>
          <a:xfrm flipH="1" flipV="1">
            <a:off x="7926081" y="3809353"/>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Explosion 1 53"/>
          <p:cNvSpPr/>
          <p:nvPr/>
        </p:nvSpPr>
        <p:spPr>
          <a:xfrm flipH="1" flipV="1">
            <a:off x="6556148" y="2760009"/>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Explosion 1 54"/>
          <p:cNvSpPr/>
          <p:nvPr/>
        </p:nvSpPr>
        <p:spPr>
          <a:xfrm flipH="1" flipV="1">
            <a:off x="8191960" y="2959100"/>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Explosion 1 55"/>
          <p:cNvSpPr/>
          <p:nvPr/>
        </p:nvSpPr>
        <p:spPr>
          <a:xfrm flipH="1" flipV="1">
            <a:off x="6582387" y="3529953"/>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Explosion 1 56"/>
          <p:cNvSpPr/>
          <p:nvPr/>
        </p:nvSpPr>
        <p:spPr>
          <a:xfrm flipH="1" flipV="1">
            <a:off x="4073894" y="3117848"/>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Explosion 1 57"/>
          <p:cNvSpPr/>
          <p:nvPr/>
        </p:nvSpPr>
        <p:spPr>
          <a:xfrm flipH="1" flipV="1">
            <a:off x="6197719" y="3584916"/>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Explosion 1 58"/>
          <p:cNvSpPr/>
          <p:nvPr/>
        </p:nvSpPr>
        <p:spPr>
          <a:xfrm flipH="1" flipV="1">
            <a:off x="3839489" y="2047573"/>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Explosion 1 59"/>
          <p:cNvSpPr/>
          <p:nvPr/>
        </p:nvSpPr>
        <p:spPr>
          <a:xfrm flipH="1" flipV="1">
            <a:off x="7342003" y="3125756"/>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Explosion 1 60"/>
          <p:cNvSpPr/>
          <p:nvPr/>
        </p:nvSpPr>
        <p:spPr>
          <a:xfrm flipH="1" flipV="1">
            <a:off x="8430835" y="2856861"/>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Explosion 1 61"/>
          <p:cNvSpPr/>
          <p:nvPr/>
        </p:nvSpPr>
        <p:spPr>
          <a:xfrm flipH="1" flipV="1">
            <a:off x="6546508" y="4813300"/>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Explosion 1 62"/>
          <p:cNvSpPr/>
          <p:nvPr/>
        </p:nvSpPr>
        <p:spPr>
          <a:xfrm flipH="1" flipV="1">
            <a:off x="6671084" y="2425053"/>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Explosion 1 63"/>
          <p:cNvSpPr/>
          <p:nvPr/>
        </p:nvSpPr>
        <p:spPr>
          <a:xfrm flipH="1" flipV="1">
            <a:off x="3275672" y="3834271"/>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Explosion 1 64"/>
          <p:cNvSpPr/>
          <p:nvPr/>
        </p:nvSpPr>
        <p:spPr>
          <a:xfrm flipH="1" flipV="1">
            <a:off x="7469659" y="3162300"/>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Explosion 1 65"/>
          <p:cNvSpPr/>
          <p:nvPr/>
        </p:nvSpPr>
        <p:spPr>
          <a:xfrm flipH="1" flipV="1">
            <a:off x="5602799" y="3083399"/>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Explosion 1 66"/>
          <p:cNvSpPr/>
          <p:nvPr/>
        </p:nvSpPr>
        <p:spPr>
          <a:xfrm flipH="1" flipV="1">
            <a:off x="4736770" y="3365500"/>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Explosion 1 67"/>
          <p:cNvSpPr/>
          <p:nvPr/>
        </p:nvSpPr>
        <p:spPr>
          <a:xfrm flipH="1" flipV="1">
            <a:off x="6402366" y="3492500"/>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Explosion 1 68"/>
          <p:cNvSpPr/>
          <p:nvPr/>
        </p:nvSpPr>
        <p:spPr>
          <a:xfrm flipH="1" flipV="1">
            <a:off x="6668605" y="4888853"/>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Explosion 1 69"/>
          <p:cNvSpPr/>
          <p:nvPr/>
        </p:nvSpPr>
        <p:spPr>
          <a:xfrm flipH="1" flipV="1">
            <a:off x="6654638" y="3172623"/>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Explosion 1 70"/>
          <p:cNvSpPr/>
          <p:nvPr/>
        </p:nvSpPr>
        <p:spPr>
          <a:xfrm flipH="1" flipV="1">
            <a:off x="7952318" y="4863777"/>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Explosion 1 71"/>
          <p:cNvSpPr/>
          <p:nvPr/>
        </p:nvSpPr>
        <p:spPr>
          <a:xfrm flipH="1" flipV="1">
            <a:off x="3469127" y="3478506"/>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Explosion 1 72"/>
          <p:cNvSpPr/>
          <p:nvPr/>
        </p:nvSpPr>
        <p:spPr>
          <a:xfrm flipH="1" flipV="1">
            <a:off x="7114786" y="3670300"/>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Explosion 1 73"/>
          <p:cNvSpPr/>
          <p:nvPr/>
        </p:nvSpPr>
        <p:spPr>
          <a:xfrm flipH="1" flipV="1">
            <a:off x="7315784" y="3986671"/>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Explosion 1 74"/>
          <p:cNvSpPr/>
          <p:nvPr/>
        </p:nvSpPr>
        <p:spPr>
          <a:xfrm flipH="1" flipV="1">
            <a:off x="3265926" y="1663307"/>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Explosion 1 75"/>
          <p:cNvSpPr/>
          <p:nvPr/>
        </p:nvSpPr>
        <p:spPr>
          <a:xfrm flipH="1" flipV="1">
            <a:off x="3008363" y="2146935"/>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Explosion 1 76"/>
          <p:cNvSpPr/>
          <p:nvPr/>
        </p:nvSpPr>
        <p:spPr>
          <a:xfrm flipH="1" flipV="1">
            <a:off x="7243462" y="4531215"/>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Explosion 1 77"/>
          <p:cNvSpPr/>
          <p:nvPr/>
        </p:nvSpPr>
        <p:spPr>
          <a:xfrm flipH="1" flipV="1">
            <a:off x="8157533" y="3859506"/>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Explosion 1 78"/>
          <p:cNvSpPr/>
          <p:nvPr/>
        </p:nvSpPr>
        <p:spPr>
          <a:xfrm flipH="1" flipV="1">
            <a:off x="8243980" y="2653661"/>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Explosion 1 79"/>
          <p:cNvSpPr/>
          <p:nvPr/>
        </p:nvSpPr>
        <p:spPr>
          <a:xfrm flipH="1" flipV="1">
            <a:off x="3457265" y="3834271"/>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Explosion 1 80"/>
          <p:cNvSpPr/>
          <p:nvPr/>
        </p:nvSpPr>
        <p:spPr>
          <a:xfrm flipH="1" flipV="1">
            <a:off x="6426091" y="4823757"/>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Explosion 1 81"/>
          <p:cNvSpPr/>
          <p:nvPr/>
        </p:nvSpPr>
        <p:spPr>
          <a:xfrm flipH="1" flipV="1">
            <a:off x="6540707" y="4101453"/>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Explosion 1 82"/>
          <p:cNvSpPr/>
          <p:nvPr/>
        </p:nvSpPr>
        <p:spPr>
          <a:xfrm flipH="1" flipV="1">
            <a:off x="8332496" y="3136253"/>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Explosion 1 83"/>
          <p:cNvSpPr/>
          <p:nvPr/>
        </p:nvSpPr>
        <p:spPr>
          <a:xfrm flipH="1" flipV="1">
            <a:off x="3367181" y="3744559"/>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Explosion 1 84"/>
          <p:cNvSpPr/>
          <p:nvPr/>
        </p:nvSpPr>
        <p:spPr>
          <a:xfrm flipH="1" flipV="1">
            <a:off x="8090943" y="2995914"/>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Explosion 1 85"/>
          <p:cNvSpPr/>
          <p:nvPr/>
        </p:nvSpPr>
        <p:spPr>
          <a:xfrm flipH="1" flipV="1">
            <a:off x="7696837" y="4734415"/>
            <a:ext cx="189164" cy="266699"/>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dd</a:t>
            </a:r>
            <a:endParaRPr lang="en-US" dirty="0"/>
          </a:p>
        </p:txBody>
      </p:sp>
      <p:sp>
        <p:nvSpPr>
          <p:cNvPr id="87" name="Explosion 1 86"/>
          <p:cNvSpPr/>
          <p:nvPr/>
        </p:nvSpPr>
        <p:spPr>
          <a:xfrm flipH="1" flipV="1">
            <a:off x="5831264" y="4622153"/>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Explosion 1 87"/>
          <p:cNvSpPr/>
          <p:nvPr/>
        </p:nvSpPr>
        <p:spPr>
          <a:xfrm flipH="1" flipV="1">
            <a:off x="7164066" y="2830863"/>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Explosion 1 88"/>
          <p:cNvSpPr/>
          <p:nvPr/>
        </p:nvSpPr>
        <p:spPr>
          <a:xfrm flipH="1" flipV="1">
            <a:off x="7773294" y="4823757"/>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Explosion 1 89"/>
          <p:cNvSpPr/>
          <p:nvPr/>
        </p:nvSpPr>
        <p:spPr>
          <a:xfrm flipH="1" flipV="1">
            <a:off x="4536490" y="3376906"/>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Explosion 1 90"/>
          <p:cNvSpPr/>
          <p:nvPr/>
        </p:nvSpPr>
        <p:spPr>
          <a:xfrm flipH="1" flipV="1">
            <a:off x="2957447" y="2386961"/>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Explosion 1 91"/>
          <p:cNvSpPr/>
          <p:nvPr/>
        </p:nvSpPr>
        <p:spPr>
          <a:xfrm flipH="1" flipV="1">
            <a:off x="3275672" y="1993760"/>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Explosion 1 92"/>
          <p:cNvSpPr/>
          <p:nvPr/>
        </p:nvSpPr>
        <p:spPr>
          <a:xfrm flipH="1" flipV="1">
            <a:off x="6440063" y="4698030"/>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Explosion 1 93"/>
          <p:cNvSpPr/>
          <p:nvPr/>
        </p:nvSpPr>
        <p:spPr>
          <a:xfrm flipH="1" flipV="1">
            <a:off x="3607762" y="3695700"/>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Explosion 1 94"/>
          <p:cNvSpPr/>
          <p:nvPr/>
        </p:nvSpPr>
        <p:spPr>
          <a:xfrm flipH="1" flipV="1">
            <a:off x="7681784" y="4416423"/>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Explosion 1 95"/>
          <p:cNvSpPr/>
          <p:nvPr/>
        </p:nvSpPr>
        <p:spPr>
          <a:xfrm flipH="1" flipV="1">
            <a:off x="6732236" y="3339453"/>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Explosion 1 96"/>
          <p:cNvSpPr/>
          <p:nvPr/>
        </p:nvSpPr>
        <p:spPr>
          <a:xfrm flipH="1" flipV="1">
            <a:off x="7287351" y="3859506"/>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Explosion 1 97"/>
          <p:cNvSpPr/>
          <p:nvPr/>
        </p:nvSpPr>
        <p:spPr>
          <a:xfrm flipH="1" flipV="1">
            <a:off x="7036590" y="4252940"/>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Explosion 1 98"/>
          <p:cNvSpPr/>
          <p:nvPr/>
        </p:nvSpPr>
        <p:spPr>
          <a:xfrm flipH="1" flipV="1">
            <a:off x="4816250" y="3605526"/>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Explosion 1 99"/>
          <p:cNvSpPr/>
          <p:nvPr/>
        </p:nvSpPr>
        <p:spPr>
          <a:xfrm flipH="1" flipV="1">
            <a:off x="8191960" y="3454871"/>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Explosion 1 100"/>
          <p:cNvSpPr/>
          <p:nvPr/>
        </p:nvSpPr>
        <p:spPr>
          <a:xfrm flipH="1" flipV="1">
            <a:off x="7681784" y="4925357"/>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Explosion 1 101"/>
          <p:cNvSpPr/>
          <p:nvPr/>
        </p:nvSpPr>
        <p:spPr>
          <a:xfrm flipH="1" flipV="1">
            <a:off x="7519180" y="3314700"/>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Explosion 1 102"/>
          <p:cNvSpPr/>
          <p:nvPr/>
        </p:nvSpPr>
        <p:spPr>
          <a:xfrm flipH="1" flipV="1">
            <a:off x="7189094" y="3974658"/>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Explosion 1 103"/>
          <p:cNvSpPr/>
          <p:nvPr/>
        </p:nvSpPr>
        <p:spPr>
          <a:xfrm flipH="1" flipV="1">
            <a:off x="8395277" y="3046094"/>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Explosion 1 104"/>
          <p:cNvSpPr/>
          <p:nvPr/>
        </p:nvSpPr>
        <p:spPr>
          <a:xfrm flipH="1" flipV="1">
            <a:off x="4942476" y="3517724"/>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Explosion 1 105"/>
          <p:cNvSpPr/>
          <p:nvPr/>
        </p:nvSpPr>
        <p:spPr>
          <a:xfrm flipH="1" flipV="1">
            <a:off x="8357891" y="2728743"/>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Explosion 1 106"/>
          <p:cNvSpPr/>
          <p:nvPr/>
        </p:nvSpPr>
        <p:spPr>
          <a:xfrm flipH="1" flipV="1">
            <a:off x="4816746" y="3453126"/>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Explosion 1 107"/>
          <p:cNvSpPr/>
          <p:nvPr/>
        </p:nvSpPr>
        <p:spPr>
          <a:xfrm flipH="1" flipV="1">
            <a:off x="8588195" y="2755261"/>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Explosion 1 108"/>
          <p:cNvSpPr/>
          <p:nvPr/>
        </p:nvSpPr>
        <p:spPr>
          <a:xfrm flipH="1" flipV="1">
            <a:off x="8243979" y="2881965"/>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Explosion 1 109"/>
          <p:cNvSpPr/>
          <p:nvPr/>
        </p:nvSpPr>
        <p:spPr>
          <a:xfrm flipH="1" flipV="1">
            <a:off x="4665999" y="4558006"/>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Explosion 1 110"/>
          <p:cNvSpPr/>
          <p:nvPr/>
        </p:nvSpPr>
        <p:spPr>
          <a:xfrm flipH="1" flipV="1">
            <a:off x="5792571" y="3237853"/>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Explosion 1 111"/>
          <p:cNvSpPr/>
          <p:nvPr/>
        </p:nvSpPr>
        <p:spPr>
          <a:xfrm flipH="1" flipV="1">
            <a:off x="7862582" y="5016177"/>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Explosion 1 112"/>
          <p:cNvSpPr/>
          <p:nvPr/>
        </p:nvSpPr>
        <p:spPr>
          <a:xfrm flipH="1" flipV="1">
            <a:off x="3162509" y="3694877"/>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Explosion 1 113"/>
          <p:cNvSpPr/>
          <p:nvPr/>
        </p:nvSpPr>
        <p:spPr>
          <a:xfrm flipH="1" flipV="1">
            <a:off x="3240406" y="3174353"/>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Explosion 1 114"/>
          <p:cNvSpPr/>
          <p:nvPr/>
        </p:nvSpPr>
        <p:spPr>
          <a:xfrm flipH="1" flipV="1">
            <a:off x="7391721" y="4735001"/>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Explosion 1 115"/>
          <p:cNvSpPr/>
          <p:nvPr/>
        </p:nvSpPr>
        <p:spPr>
          <a:xfrm flipH="1" flipV="1">
            <a:off x="5638280" y="3237853"/>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Explosion 1 116"/>
          <p:cNvSpPr/>
          <p:nvPr/>
        </p:nvSpPr>
        <p:spPr>
          <a:xfrm flipH="1" flipV="1">
            <a:off x="4028383" y="3961106"/>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Explosion 1 117"/>
          <p:cNvSpPr/>
          <p:nvPr/>
        </p:nvSpPr>
        <p:spPr>
          <a:xfrm flipH="1" flipV="1">
            <a:off x="7951311" y="2958461"/>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Explosion 1 118"/>
          <p:cNvSpPr/>
          <p:nvPr/>
        </p:nvSpPr>
        <p:spPr>
          <a:xfrm flipH="1" flipV="1">
            <a:off x="7594720" y="3133552"/>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Explosion 1 119"/>
          <p:cNvSpPr/>
          <p:nvPr/>
        </p:nvSpPr>
        <p:spPr>
          <a:xfrm flipH="1" flipV="1">
            <a:off x="8496685" y="2679069"/>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Explosion 1 120"/>
          <p:cNvSpPr/>
          <p:nvPr/>
        </p:nvSpPr>
        <p:spPr>
          <a:xfrm flipH="1" flipV="1">
            <a:off x="5740900" y="3567877"/>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Explosion 1 121"/>
          <p:cNvSpPr/>
          <p:nvPr/>
        </p:nvSpPr>
        <p:spPr>
          <a:xfrm flipH="1" flipV="1">
            <a:off x="2882583" y="3478506"/>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Explosion 1 122"/>
          <p:cNvSpPr/>
          <p:nvPr/>
        </p:nvSpPr>
        <p:spPr>
          <a:xfrm flipH="1" flipV="1">
            <a:off x="3379084" y="4101453"/>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Explosion 1 123"/>
          <p:cNvSpPr/>
          <p:nvPr/>
        </p:nvSpPr>
        <p:spPr>
          <a:xfrm flipH="1" flipV="1">
            <a:off x="3048956" y="3694877"/>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Explosion 1 124"/>
          <p:cNvSpPr/>
          <p:nvPr/>
        </p:nvSpPr>
        <p:spPr>
          <a:xfrm flipH="1" flipV="1">
            <a:off x="7848165" y="3859506"/>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Explosion 1 125"/>
          <p:cNvSpPr/>
          <p:nvPr/>
        </p:nvSpPr>
        <p:spPr>
          <a:xfrm flipH="1" flipV="1">
            <a:off x="8191960" y="2652779"/>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Explosion 1 126"/>
          <p:cNvSpPr/>
          <p:nvPr/>
        </p:nvSpPr>
        <p:spPr>
          <a:xfrm flipH="1" flipV="1">
            <a:off x="7938376" y="3046094"/>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Explosion 1 127"/>
          <p:cNvSpPr/>
          <p:nvPr/>
        </p:nvSpPr>
        <p:spPr>
          <a:xfrm flipH="1" flipV="1">
            <a:off x="7887431" y="2969241"/>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Explosion 1 128"/>
          <p:cNvSpPr/>
          <p:nvPr/>
        </p:nvSpPr>
        <p:spPr>
          <a:xfrm flipH="1" flipV="1">
            <a:off x="8090942" y="3720924"/>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Explosion 1 129"/>
          <p:cNvSpPr/>
          <p:nvPr/>
        </p:nvSpPr>
        <p:spPr>
          <a:xfrm flipH="1" flipV="1">
            <a:off x="5777663" y="4050211"/>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Explosion 1 130"/>
          <p:cNvSpPr/>
          <p:nvPr/>
        </p:nvSpPr>
        <p:spPr>
          <a:xfrm flipH="1" flipV="1">
            <a:off x="3327385" y="1828178"/>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Explosion 1 131"/>
          <p:cNvSpPr/>
          <p:nvPr/>
        </p:nvSpPr>
        <p:spPr>
          <a:xfrm flipH="1" flipV="1">
            <a:off x="7050458" y="4494830"/>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Explosion 1 132"/>
          <p:cNvSpPr/>
          <p:nvPr/>
        </p:nvSpPr>
        <p:spPr>
          <a:xfrm flipH="1" flipV="1">
            <a:off x="4914812" y="3351702"/>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Explosion 1 133"/>
          <p:cNvSpPr/>
          <p:nvPr/>
        </p:nvSpPr>
        <p:spPr>
          <a:xfrm flipH="1" flipV="1">
            <a:off x="6654638" y="2616052"/>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Explosion 1 134"/>
          <p:cNvSpPr/>
          <p:nvPr/>
        </p:nvSpPr>
        <p:spPr>
          <a:xfrm flipH="1" flipV="1">
            <a:off x="8243979" y="3212453"/>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Explosion 1 135"/>
          <p:cNvSpPr/>
          <p:nvPr/>
        </p:nvSpPr>
        <p:spPr>
          <a:xfrm flipH="1" flipV="1">
            <a:off x="8420830" y="2933357"/>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Explosion 1 136"/>
          <p:cNvSpPr/>
          <p:nvPr/>
        </p:nvSpPr>
        <p:spPr>
          <a:xfrm flipH="1" flipV="1">
            <a:off x="6274647" y="2538714"/>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Explosion 1 137"/>
          <p:cNvSpPr/>
          <p:nvPr/>
        </p:nvSpPr>
        <p:spPr>
          <a:xfrm flipH="1" flipV="1">
            <a:off x="7900070" y="4875183"/>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Explosion 1 138"/>
          <p:cNvSpPr/>
          <p:nvPr/>
        </p:nvSpPr>
        <p:spPr>
          <a:xfrm flipH="1" flipV="1">
            <a:off x="6667939" y="2792714"/>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Explosion 1 139"/>
          <p:cNvSpPr/>
          <p:nvPr/>
        </p:nvSpPr>
        <p:spPr>
          <a:xfrm flipH="1" flipV="1">
            <a:off x="3200279" y="3491677"/>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Explosion 1 140"/>
          <p:cNvSpPr/>
          <p:nvPr/>
        </p:nvSpPr>
        <p:spPr>
          <a:xfrm flipH="1" flipV="1">
            <a:off x="8521810" y="2806349"/>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Explosion 1 141"/>
          <p:cNvSpPr/>
          <p:nvPr/>
        </p:nvSpPr>
        <p:spPr>
          <a:xfrm flipH="1" flipV="1">
            <a:off x="7163367" y="4241948"/>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Explosion 1 142"/>
          <p:cNvSpPr/>
          <p:nvPr/>
        </p:nvSpPr>
        <p:spPr>
          <a:xfrm flipH="1" flipV="1">
            <a:off x="8129821" y="2857500"/>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Explosion 1 143"/>
          <p:cNvSpPr/>
          <p:nvPr/>
        </p:nvSpPr>
        <p:spPr>
          <a:xfrm flipH="1" flipV="1">
            <a:off x="3315812" y="3631718"/>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Explosion 1 144"/>
          <p:cNvSpPr/>
          <p:nvPr/>
        </p:nvSpPr>
        <p:spPr>
          <a:xfrm flipH="1" flipV="1">
            <a:off x="3884939" y="4164306"/>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Explosion 1 145"/>
          <p:cNvSpPr/>
          <p:nvPr/>
        </p:nvSpPr>
        <p:spPr>
          <a:xfrm flipH="1" flipV="1">
            <a:off x="8700049" y="2514452"/>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Explosion 1 146"/>
          <p:cNvSpPr/>
          <p:nvPr/>
        </p:nvSpPr>
        <p:spPr>
          <a:xfrm flipH="1" flipV="1">
            <a:off x="8015143" y="3415565"/>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Explosion 1 147"/>
          <p:cNvSpPr/>
          <p:nvPr/>
        </p:nvSpPr>
        <p:spPr>
          <a:xfrm flipH="1" flipV="1">
            <a:off x="5803958" y="4963779"/>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Explosion 1 148"/>
          <p:cNvSpPr/>
          <p:nvPr/>
        </p:nvSpPr>
        <p:spPr>
          <a:xfrm flipH="1" flipV="1">
            <a:off x="8022105" y="3873500"/>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Explosion 1 149"/>
          <p:cNvSpPr/>
          <p:nvPr/>
        </p:nvSpPr>
        <p:spPr>
          <a:xfrm flipH="1" flipV="1">
            <a:off x="8105163" y="5232072"/>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Explosion 1 150"/>
          <p:cNvSpPr/>
          <p:nvPr/>
        </p:nvSpPr>
        <p:spPr>
          <a:xfrm flipH="1" flipV="1">
            <a:off x="8027441" y="3098153"/>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Explosion 1 151"/>
          <p:cNvSpPr/>
          <p:nvPr/>
        </p:nvSpPr>
        <p:spPr>
          <a:xfrm flipH="1" flipV="1">
            <a:off x="7673903" y="5103648"/>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Explosion 1 152"/>
          <p:cNvSpPr/>
          <p:nvPr/>
        </p:nvSpPr>
        <p:spPr>
          <a:xfrm flipH="1" flipV="1">
            <a:off x="3530828" y="3618765"/>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Explosion 1 153"/>
          <p:cNvSpPr/>
          <p:nvPr/>
        </p:nvSpPr>
        <p:spPr>
          <a:xfrm flipH="1" flipV="1">
            <a:off x="3507124" y="4039643"/>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Explosion 1 154"/>
          <p:cNvSpPr/>
          <p:nvPr/>
        </p:nvSpPr>
        <p:spPr>
          <a:xfrm flipH="1" flipV="1">
            <a:off x="3404903" y="3250250"/>
            <a:ext cx="183019" cy="20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3042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0"/>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grpId="0" nodeType="afterEffect">
                                  <p:stCondLst>
                                    <p:cond delay="0"/>
                                  </p:stCondLst>
                                  <p:childTnLst>
                                    <p:set>
                                      <p:cBhvr>
                                        <p:cTn id="39" dur="1" fill="hold">
                                          <p:stCondLst>
                                            <p:cond delay="0"/>
                                          </p:stCondLst>
                                        </p:cTn>
                                        <p:tgtEl>
                                          <p:spTgt spid="21"/>
                                        </p:tgtEl>
                                        <p:attrNameLst>
                                          <p:attrName>style.visibility</p:attrName>
                                        </p:attrNameLst>
                                      </p:cBhvr>
                                      <p:to>
                                        <p:strVal val="visible"/>
                                      </p:to>
                                    </p:set>
                                  </p:childTnLst>
                                </p:cTn>
                              </p:par>
                            </p:childTnLst>
                          </p:cTn>
                        </p:par>
                        <p:par>
                          <p:cTn id="40" fill="hold">
                            <p:stCondLst>
                              <p:cond delay="0"/>
                            </p:stCondLst>
                            <p:childTnLst>
                              <p:par>
                                <p:cTn id="41" presetID="1"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par>
                          <p:cTn id="43" fill="hold">
                            <p:stCondLst>
                              <p:cond delay="0"/>
                            </p:stCondLst>
                            <p:childTnLst>
                              <p:par>
                                <p:cTn id="44" presetID="1" presetClass="entr" presetSubtype="0"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childTnLst>
                                </p:cTn>
                              </p:par>
                            </p:childTnLst>
                          </p:cTn>
                        </p:par>
                        <p:par>
                          <p:cTn id="46" fill="hold">
                            <p:stCondLst>
                              <p:cond delay="0"/>
                            </p:stCondLst>
                            <p:childTnLst>
                              <p:par>
                                <p:cTn id="47" presetID="1" presetClass="entr" presetSubtype="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childTnLst>
                          </p:cTn>
                        </p:par>
                        <p:par>
                          <p:cTn id="49" fill="hold">
                            <p:stCondLst>
                              <p:cond delay="0"/>
                            </p:stCondLst>
                            <p:childTnLst>
                              <p:par>
                                <p:cTn id="50" presetID="1" presetClass="entr" presetSubtype="0" fill="hold" grpId="0" nodeType="afterEffect">
                                  <p:stCondLst>
                                    <p:cond delay="0"/>
                                  </p:stCondLst>
                                  <p:childTnLst>
                                    <p:set>
                                      <p:cBhvr>
                                        <p:cTn id="51" dur="1" fill="hold">
                                          <p:stCondLst>
                                            <p:cond delay="0"/>
                                          </p:stCondLst>
                                        </p:cTn>
                                        <p:tgtEl>
                                          <p:spTgt spid="25"/>
                                        </p:tgtEl>
                                        <p:attrNameLst>
                                          <p:attrName>style.visibility</p:attrName>
                                        </p:attrNameLst>
                                      </p:cBhvr>
                                      <p:to>
                                        <p:strVal val="visible"/>
                                      </p:to>
                                    </p:set>
                                  </p:childTnLst>
                                </p:cTn>
                              </p:par>
                            </p:childTnLst>
                          </p:cTn>
                        </p:par>
                        <p:par>
                          <p:cTn id="52" fill="hold">
                            <p:stCondLst>
                              <p:cond delay="0"/>
                            </p:stCondLst>
                            <p:childTnLst>
                              <p:par>
                                <p:cTn id="53" presetID="1"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childTnLst>
                          </p:cTn>
                        </p:par>
                        <p:par>
                          <p:cTn id="55" fill="hold">
                            <p:stCondLst>
                              <p:cond delay="0"/>
                            </p:stCondLst>
                            <p:childTnLst>
                              <p:par>
                                <p:cTn id="56" presetID="1" presetClass="entr" presetSubtype="0" fill="hold" grpId="0" nodeType="afterEffect">
                                  <p:stCondLst>
                                    <p:cond delay="0"/>
                                  </p:stCondLst>
                                  <p:childTnLst>
                                    <p:set>
                                      <p:cBhvr>
                                        <p:cTn id="57" dur="1" fill="hold">
                                          <p:stCondLst>
                                            <p:cond delay="0"/>
                                          </p:stCondLst>
                                        </p:cTn>
                                        <p:tgtEl>
                                          <p:spTgt spid="27"/>
                                        </p:tgtEl>
                                        <p:attrNameLst>
                                          <p:attrName>style.visibility</p:attrName>
                                        </p:attrNameLst>
                                      </p:cBhvr>
                                      <p:to>
                                        <p:strVal val="visible"/>
                                      </p:to>
                                    </p:set>
                                  </p:childTnLst>
                                </p:cTn>
                              </p:par>
                            </p:childTnLst>
                          </p:cTn>
                        </p:par>
                        <p:par>
                          <p:cTn id="58" fill="hold">
                            <p:stCondLst>
                              <p:cond delay="0"/>
                            </p:stCondLst>
                            <p:childTnLst>
                              <p:par>
                                <p:cTn id="59" presetID="1" presetClass="entr" presetSubtype="0"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childTnLst>
                                </p:cTn>
                              </p:par>
                            </p:childTnLst>
                          </p:cTn>
                        </p:par>
                        <p:par>
                          <p:cTn id="61" fill="hold">
                            <p:stCondLst>
                              <p:cond delay="0"/>
                            </p:stCondLst>
                            <p:childTnLst>
                              <p:par>
                                <p:cTn id="62" presetID="1" presetClass="entr" presetSubtype="0"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childTnLst>
                                </p:cTn>
                              </p:par>
                            </p:childTnLst>
                          </p:cTn>
                        </p:par>
                        <p:par>
                          <p:cTn id="64" fill="hold">
                            <p:stCondLst>
                              <p:cond delay="0"/>
                            </p:stCondLst>
                            <p:childTnLst>
                              <p:par>
                                <p:cTn id="65" presetID="1" presetClass="entr" presetSubtype="0"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childTnLst>
                                </p:cTn>
                              </p:par>
                            </p:childTnLst>
                          </p:cTn>
                        </p:par>
                        <p:par>
                          <p:cTn id="67" fill="hold">
                            <p:stCondLst>
                              <p:cond delay="0"/>
                            </p:stCondLst>
                            <p:childTnLst>
                              <p:par>
                                <p:cTn id="68" presetID="1" presetClass="entr" presetSubtype="0" fill="hold" grpId="0" nodeType="afterEffect">
                                  <p:stCondLst>
                                    <p:cond delay="0"/>
                                  </p:stCondLst>
                                  <p:childTnLst>
                                    <p:set>
                                      <p:cBhvr>
                                        <p:cTn id="69" dur="1" fill="hold">
                                          <p:stCondLst>
                                            <p:cond delay="0"/>
                                          </p:stCondLst>
                                        </p:cTn>
                                        <p:tgtEl>
                                          <p:spTgt spid="31"/>
                                        </p:tgtEl>
                                        <p:attrNameLst>
                                          <p:attrName>style.visibility</p:attrName>
                                        </p:attrNameLst>
                                      </p:cBhvr>
                                      <p:to>
                                        <p:strVal val="visible"/>
                                      </p:to>
                                    </p:set>
                                  </p:childTnLst>
                                </p:cTn>
                              </p:par>
                            </p:childTnLst>
                          </p:cTn>
                        </p:par>
                        <p:par>
                          <p:cTn id="70" fill="hold">
                            <p:stCondLst>
                              <p:cond delay="0"/>
                            </p:stCondLst>
                            <p:childTnLst>
                              <p:par>
                                <p:cTn id="71" presetID="1" presetClass="entr" presetSubtype="0" fill="hold" grpId="0" nodeType="afterEffect">
                                  <p:stCondLst>
                                    <p:cond delay="0"/>
                                  </p:stCondLst>
                                  <p:childTnLst>
                                    <p:set>
                                      <p:cBhvr>
                                        <p:cTn id="72" dur="1" fill="hold">
                                          <p:stCondLst>
                                            <p:cond delay="0"/>
                                          </p:stCondLst>
                                        </p:cTn>
                                        <p:tgtEl>
                                          <p:spTgt spid="32"/>
                                        </p:tgtEl>
                                        <p:attrNameLst>
                                          <p:attrName>style.visibility</p:attrName>
                                        </p:attrNameLst>
                                      </p:cBhvr>
                                      <p:to>
                                        <p:strVal val="visible"/>
                                      </p:to>
                                    </p:set>
                                  </p:childTnLst>
                                </p:cTn>
                              </p:par>
                            </p:childTnLst>
                          </p:cTn>
                        </p:par>
                        <p:par>
                          <p:cTn id="73" fill="hold">
                            <p:stCondLst>
                              <p:cond delay="0"/>
                            </p:stCondLst>
                            <p:childTnLst>
                              <p:par>
                                <p:cTn id="74" presetID="1" presetClass="entr" presetSubtype="0"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childTnLst>
                                </p:cTn>
                              </p:par>
                            </p:childTnLst>
                          </p:cTn>
                        </p:par>
                        <p:par>
                          <p:cTn id="76" fill="hold">
                            <p:stCondLst>
                              <p:cond delay="0"/>
                            </p:stCondLst>
                            <p:childTnLst>
                              <p:par>
                                <p:cTn id="77" presetID="1" presetClass="entr" presetSubtype="0" fill="hold" grpId="0" nodeType="afterEffect">
                                  <p:stCondLst>
                                    <p:cond delay="0"/>
                                  </p:stCondLst>
                                  <p:childTnLst>
                                    <p:set>
                                      <p:cBhvr>
                                        <p:cTn id="78" dur="1" fill="hold">
                                          <p:stCondLst>
                                            <p:cond delay="0"/>
                                          </p:stCondLst>
                                        </p:cTn>
                                        <p:tgtEl>
                                          <p:spTgt spid="34"/>
                                        </p:tgtEl>
                                        <p:attrNameLst>
                                          <p:attrName>style.visibility</p:attrName>
                                        </p:attrNameLst>
                                      </p:cBhvr>
                                      <p:to>
                                        <p:strVal val="visible"/>
                                      </p:to>
                                    </p:set>
                                  </p:childTnLst>
                                </p:cTn>
                              </p:par>
                            </p:childTnLst>
                          </p:cTn>
                        </p:par>
                        <p:par>
                          <p:cTn id="79" fill="hold">
                            <p:stCondLst>
                              <p:cond delay="0"/>
                            </p:stCondLst>
                            <p:childTnLst>
                              <p:par>
                                <p:cTn id="80" presetID="1" presetClass="entr" presetSubtype="0" fill="hold" grpId="0" nodeType="afterEffect">
                                  <p:stCondLst>
                                    <p:cond delay="0"/>
                                  </p:stCondLst>
                                  <p:childTnLst>
                                    <p:set>
                                      <p:cBhvr>
                                        <p:cTn id="81" dur="1" fill="hold">
                                          <p:stCondLst>
                                            <p:cond delay="0"/>
                                          </p:stCondLst>
                                        </p:cTn>
                                        <p:tgtEl>
                                          <p:spTgt spid="35"/>
                                        </p:tgtEl>
                                        <p:attrNameLst>
                                          <p:attrName>style.visibility</p:attrName>
                                        </p:attrNameLst>
                                      </p:cBhvr>
                                      <p:to>
                                        <p:strVal val="visible"/>
                                      </p:to>
                                    </p:set>
                                  </p:childTnLst>
                                </p:cTn>
                              </p:par>
                            </p:childTnLst>
                          </p:cTn>
                        </p:par>
                        <p:par>
                          <p:cTn id="82" fill="hold">
                            <p:stCondLst>
                              <p:cond delay="0"/>
                            </p:stCondLst>
                            <p:childTnLst>
                              <p:par>
                                <p:cTn id="83" presetID="1"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childTnLst>
                                </p:cTn>
                              </p:par>
                            </p:childTnLst>
                          </p:cTn>
                        </p:par>
                        <p:par>
                          <p:cTn id="85" fill="hold">
                            <p:stCondLst>
                              <p:cond delay="0"/>
                            </p:stCondLst>
                            <p:childTnLst>
                              <p:par>
                                <p:cTn id="86" presetID="1" presetClass="entr" presetSubtype="0" fill="hold" grpId="0" nodeType="afterEffect">
                                  <p:stCondLst>
                                    <p:cond delay="0"/>
                                  </p:stCondLst>
                                  <p:childTnLst>
                                    <p:set>
                                      <p:cBhvr>
                                        <p:cTn id="87" dur="1" fill="hold">
                                          <p:stCondLst>
                                            <p:cond delay="0"/>
                                          </p:stCondLst>
                                        </p:cTn>
                                        <p:tgtEl>
                                          <p:spTgt spid="37"/>
                                        </p:tgtEl>
                                        <p:attrNameLst>
                                          <p:attrName>style.visibility</p:attrName>
                                        </p:attrNameLst>
                                      </p:cBhvr>
                                      <p:to>
                                        <p:strVal val="visible"/>
                                      </p:to>
                                    </p:set>
                                  </p:childTnLst>
                                </p:cTn>
                              </p:par>
                            </p:childTnLst>
                          </p:cTn>
                        </p:par>
                        <p:par>
                          <p:cTn id="88" fill="hold">
                            <p:stCondLst>
                              <p:cond delay="0"/>
                            </p:stCondLst>
                            <p:childTnLst>
                              <p:par>
                                <p:cTn id="89" presetID="1" presetClass="entr" presetSubtype="0"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childTnLst>
                                </p:cTn>
                              </p:par>
                            </p:childTnLst>
                          </p:cTn>
                        </p:par>
                        <p:par>
                          <p:cTn id="91" fill="hold">
                            <p:stCondLst>
                              <p:cond delay="0"/>
                            </p:stCondLst>
                            <p:childTnLst>
                              <p:par>
                                <p:cTn id="92" presetID="1" presetClass="entr" presetSubtype="0" fill="hold" grpId="0" nodeType="afterEffect">
                                  <p:stCondLst>
                                    <p:cond delay="0"/>
                                  </p:stCondLst>
                                  <p:childTnLst>
                                    <p:set>
                                      <p:cBhvr>
                                        <p:cTn id="93" dur="1" fill="hold">
                                          <p:stCondLst>
                                            <p:cond delay="0"/>
                                          </p:stCondLst>
                                        </p:cTn>
                                        <p:tgtEl>
                                          <p:spTgt spid="39"/>
                                        </p:tgtEl>
                                        <p:attrNameLst>
                                          <p:attrName>style.visibility</p:attrName>
                                        </p:attrNameLst>
                                      </p:cBhvr>
                                      <p:to>
                                        <p:strVal val="visible"/>
                                      </p:to>
                                    </p:set>
                                  </p:childTnLst>
                                </p:cTn>
                              </p:par>
                            </p:childTnLst>
                          </p:cTn>
                        </p:par>
                        <p:par>
                          <p:cTn id="94" fill="hold">
                            <p:stCondLst>
                              <p:cond delay="0"/>
                            </p:stCondLst>
                            <p:childTnLst>
                              <p:par>
                                <p:cTn id="95" presetID="1"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childTnLst>
                                </p:cTn>
                              </p:par>
                            </p:childTnLst>
                          </p:cTn>
                        </p:par>
                        <p:par>
                          <p:cTn id="97" fill="hold">
                            <p:stCondLst>
                              <p:cond delay="0"/>
                            </p:stCondLst>
                            <p:childTnLst>
                              <p:par>
                                <p:cTn id="98" presetID="1" presetClass="entr" presetSubtype="0" fill="hold" grpId="0" nodeType="afterEffect">
                                  <p:stCondLst>
                                    <p:cond delay="0"/>
                                  </p:stCondLst>
                                  <p:childTnLst>
                                    <p:set>
                                      <p:cBhvr>
                                        <p:cTn id="99" dur="1" fill="hold">
                                          <p:stCondLst>
                                            <p:cond delay="0"/>
                                          </p:stCondLst>
                                        </p:cTn>
                                        <p:tgtEl>
                                          <p:spTgt spid="41"/>
                                        </p:tgtEl>
                                        <p:attrNameLst>
                                          <p:attrName>style.visibility</p:attrName>
                                        </p:attrNameLst>
                                      </p:cBhvr>
                                      <p:to>
                                        <p:strVal val="visible"/>
                                      </p:to>
                                    </p:set>
                                  </p:childTnLst>
                                </p:cTn>
                              </p:par>
                            </p:childTnLst>
                          </p:cTn>
                        </p:par>
                        <p:par>
                          <p:cTn id="100" fill="hold">
                            <p:stCondLst>
                              <p:cond delay="0"/>
                            </p:stCondLst>
                            <p:childTnLst>
                              <p:par>
                                <p:cTn id="101" presetID="1" presetClass="entr" presetSubtype="0" fill="hold" grpId="0" nodeType="afterEffect">
                                  <p:stCondLst>
                                    <p:cond delay="0"/>
                                  </p:stCondLst>
                                  <p:childTnLst>
                                    <p:set>
                                      <p:cBhvr>
                                        <p:cTn id="102" dur="1" fill="hold">
                                          <p:stCondLst>
                                            <p:cond delay="0"/>
                                          </p:stCondLst>
                                        </p:cTn>
                                        <p:tgtEl>
                                          <p:spTgt spid="42"/>
                                        </p:tgtEl>
                                        <p:attrNameLst>
                                          <p:attrName>style.visibility</p:attrName>
                                        </p:attrNameLst>
                                      </p:cBhvr>
                                      <p:to>
                                        <p:strVal val="visible"/>
                                      </p:to>
                                    </p:set>
                                  </p:childTnLst>
                                </p:cTn>
                              </p:par>
                            </p:childTnLst>
                          </p:cTn>
                        </p:par>
                        <p:par>
                          <p:cTn id="103" fill="hold">
                            <p:stCondLst>
                              <p:cond delay="0"/>
                            </p:stCondLst>
                            <p:childTnLst>
                              <p:par>
                                <p:cTn id="104" presetID="1"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childTnLst>
                                </p:cTn>
                              </p:par>
                            </p:childTnLst>
                          </p:cTn>
                        </p:par>
                        <p:par>
                          <p:cTn id="106" fill="hold">
                            <p:stCondLst>
                              <p:cond delay="0"/>
                            </p:stCondLst>
                            <p:childTnLst>
                              <p:par>
                                <p:cTn id="107" presetID="1" presetClass="entr" presetSubtype="0" fill="hold" grpId="0" nodeType="afterEffect">
                                  <p:stCondLst>
                                    <p:cond delay="0"/>
                                  </p:stCondLst>
                                  <p:childTnLst>
                                    <p:set>
                                      <p:cBhvr>
                                        <p:cTn id="108" dur="1" fill="hold">
                                          <p:stCondLst>
                                            <p:cond delay="0"/>
                                          </p:stCondLst>
                                        </p:cTn>
                                        <p:tgtEl>
                                          <p:spTgt spid="44"/>
                                        </p:tgtEl>
                                        <p:attrNameLst>
                                          <p:attrName>style.visibility</p:attrName>
                                        </p:attrNameLst>
                                      </p:cBhvr>
                                      <p:to>
                                        <p:strVal val="visible"/>
                                      </p:to>
                                    </p:set>
                                  </p:childTnLst>
                                </p:cTn>
                              </p:par>
                            </p:childTnLst>
                          </p:cTn>
                        </p:par>
                        <p:par>
                          <p:cTn id="109" fill="hold">
                            <p:stCondLst>
                              <p:cond delay="0"/>
                            </p:stCondLst>
                            <p:childTnLst>
                              <p:par>
                                <p:cTn id="110" presetID="1" presetClass="entr" presetSubtype="0" fill="hold" grpId="0" nodeType="afterEffect">
                                  <p:stCondLst>
                                    <p:cond delay="0"/>
                                  </p:stCondLst>
                                  <p:childTnLst>
                                    <p:set>
                                      <p:cBhvr>
                                        <p:cTn id="111" dur="1" fill="hold">
                                          <p:stCondLst>
                                            <p:cond delay="0"/>
                                          </p:stCondLst>
                                        </p:cTn>
                                        <p:tgtEl>
                                          <p:spTgt spid="45"/>
                                        </p:tgtEl>
                                        <p:attrNameLst>
                                          <p:attrName>style.visibility</p:attrName>
                                        </p:attrNameLst>
                                      </p:cBhvr>
                                      <p:to>
                                        <p:strVal val="visible"/>
                                      </p:to>
                                    </p:set>
                                  </p:childTnLst>
                                </p:cTn>
                              </p:par>
                            </p:childTnLst>
                          </p:cTn>
                        </p:par>
                        <p:par>
                          <p:cTn id="112" fill="hold">
                            <p:stCondLst>
                              <p:cond delay="0"/>
                            </p:stCondLst>
                            <p:childTnLst>
                              <p:par>
                                <p:cTn id="113" presetID="1" presetClass="entr" presetSubtype="0" fill="hold" grpId="0" nodeType="afterEffect">
                                  <p:stCondLst>
                                    <p:cond delay="0"/>
                                  </p:stCondLst>
                                  <p:childTnLst>
                                    <p:set>
                                      <p:cBhvr>
                                        <p:cTn id="114" dur="1" fill="hold">
                                          <p:stCondLst>
                                            <p:cond delay="0"/>
                                          </p:stCondLst>
                                        </p:cTn>
                                        <p:tgtEl>
                                          <p:spTgt spid="46"/>
                                        </p:tgtEl>
                                        <p:attrNameLst>
                                          <p:attrName>style.visibility</p:attrName>
                                        </p:attrNameLst>
                                      </p:cBhvr>
                                      <p:to>
                                        <p:strVal val="visible"/>
                                      </p:to>
                                    </p:set>
                                  </p:childTnLst>
                                </p:cTn>
                              </p:par>
                            </p:childTnLst>
                          </p:cTn>
                        </p:par>
                        <p:par>
                          <p:cTn id="115" fill="hold">
                            <p:stCondLst>
                              <p:cond delay="0"/>
                            </p:stCondLst>
                            <p:childTnLst>
                              <p:par>
                                <p:cTn id="116" presetID="1" presetClass="entr" presetSubtype="0" fill="hold" grpId="0" nodeType="afterEffect">
                                  <p:stCondLst>
                                    <p:cond delay="0"/>
                                  </p:stCondLst>
                                  <p:childTnLst>
                                    <p:set>
                                      <p:cBhvr>
                                        <p:cTn id="117" dur="1" fill="hold">
                                          <p:stCondLst>
                                            <p:cond delay="0"/>
                                          </p:stCondLst>
                                        </p:cTn>
                                        <p:tgtEl>
                                          <p:spTgt spid="47"/>
                                        </p:tgtEl>
                                        <p:attrNameLst>
                                          <p:attrName>style.visibility</p:attrName>
                                        </p:attrNameLst>
                                      </p:cBhvr>
                                      <p:to>
                                        <p:strVal val="visible"/>
                                      </p:to>
                                    </p:set>
                                  </p:childTnLst>
                                </p:cTn>
                              </p:par>
                            </p:childTnLst>
                          </p:cTn>
                        </p:par>
                        <p:par>
                          <p:cTn id="118" fill="hold">
                            <p:stCondLst>
                              <p:cond delay="0"/>
                            </p:stCondLst>
                            <p:childTnLst>
                              <p:par>
                                <p:cTn id="119" presetID="1" presetClass="entr" presetSubtype="0"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childTnLst>
                                </p:cTn>
                              </p:par>
                            </p:childTnLst>
                          </p:cTn>
                        </p:par>
                        <p:par>
                          <p:cTn id="121" fill="hold">
                            <p:stCondLst>
                              <p:cond delay="0"/>
                            </p:stCondLst>
                            <p:childTnLst>
                              <p:par>
                                <p:cTn id="122" presetID="1" presetClass="entr" presetSubtype="0"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childTnLst>
                                </p:cTn>
                              </p:par>
                            </p:childTnLst>
                          </p:cTn>
                        </p:par>
                        <p:par>
                          <p:cTn id="124" fill="hold">
                            <p:stCondLst>
                              <p:cond delay="0"/>
                            </p:stCondLst>
                            <p:childTnLst>
                              <p:par>
                                <p:cTn id="125" presetID="1" presetClass="entr" presetSubtype="0" fill="hold" grpId="0" nodeType="afterEffect">
                                  <p:stCondLst>
                                    <p:cond delay="0"/>
                                  </p:stCondLst>
                                  <p:childTnLst>
                                    <p:set>
                                      <p:cBhvr>
                                        <p:cTn id="126" dur="1" fill="hold">
                                          <p:stCondLst>
                                            <p:cond delay="0"/>
                                          </p:stCondLst>
                                        </p:cTn>
                                        <p:tgtEl>
                                          <p:spTgt spid="50"/>
                                        </p:tgtEl>
                                        <p:attrNameLst>
                                          <p:attrName>style.visibility</p:attrName>
                                        </p:attrNameLst>
                                      </p:cBhvr>
                                      <p:to>
                                        <p:strVal val="visible"/>
                                      </p:to>
                                    </p:set>
                                  </p:childTnLst>
                                </p:cTn>
                              </p:par>
                            </p:childTnLst>
                          </p:cTn>
                        </p:par>
                        <p:par>
                          <p:cTn id="127" fill="hold">
                            <p:stCondLst>
                              <p:cond delay="0"/>
                            </p:stCondLst>
                            <p:childTnLst>
                              <p:par>
                                <p:cTn id="128" presetID="1" presetClass="entr" presetSubtype="0" fill="hold" grpId="0" nodeType="afterEffect">
                                  <p:stCondLst>
                                    <p:cond delay="0"/>
                                  </p:stCondLst>
                                  <p:childTnLst>
                                    <p:set>
                                      <p:cBhvr>
                                        <p:cTn id="129" dur="1" fill="hold">
                                          <p:stCondLst>
                                            <p:cond delay="0"/>
                                          </p:stCondLst>
                                        </p:cTn>
                                        <p:tgtEl>
                                          <p:spTgt spid="51"/>
                                        </p:tgtEl>
                                        <p:attrNameLst>
                                          <p:attrName>style.visibility</p:attrName>
                                        </p:attrNameLst>
                                      </p:cBhvr>
                                      <p:to>
                                        <p:strVal val="visible"/>
                                      </p:to>
                                    </p:set>
                                  </p:childTnLst>
                                </p:cTn>
                              </p:par>
                            </p:childTnLst>
                          </p:cTn>
                        </p:par>
                        <p:par>
                          <p:cTn id="130" fill="hold">
                            <p:stCondLst>
                              <p:cond delay="0"/>
                            </p:stCondLst>
                            <p:childTnLst>
                              <p:par>
                                <p:cTn id="131" presetID="1" presetClass="entr" presetSubtype="0" fill="hold" grpId="0" nodeType="afterEffect">
                                  <p:stCondLst>
                                    <p:cond delay="0"/>
                                  </p:stCondLst>
                                  <p:childTnLst>
                                    <p:set>
                                      <p:cBhvr>
                                        <p:cTn id="132" dur="1" fill="hold">
                                          <p:stCondLst>
                                            <p:cond delay="0"/>
                                          </p:stCondLst>
                                        </p:cTn>
                                        <p:tgtEl>
                                          <p:spTgt spid="52"/>
                                        </p:tgtEl>
                                        <p:attrNameLst>
                                          <p:attrName>style.visibility</p:attrName>
                                        </p:attrNameLst>
                                      </p:cBhvr>
                                      <p:to>
                                        <p:strVal val="visible"/>
                                      </p:to>
                                    </p:set>
                                  </p:childTnLst>
                                </p:cTn>
                              </p:par>
                            </p:childTnLst>
                          </p:cTn>
                        </p:par>
                        <p:par>
                          <p:cTn id="133" fill="hold">
                            <p:stCondLst>
                              <p:cond delay="0"/>
                            </p:stCondLst>
                            <p:childTnLst>
                              <p:par>
                                <p:cTn id="134" presetID="1" presetClass="entr" presetSubtype="0" fill="hold" grpId="0" nodeType="afterEffect">
                                  <p:stCondLst>
                                    <p:cond delay="0"/>
                                  </p:stCondLst>
                                  <p:childTnLst>
                                    <p:set>
                                      <p:cBhvr>
                                        <p:cTn id="135" dur="1" fill="hold">
                                          <p:stCondLst>
                                            <p:cond delay="0"/>
                                          </p:stCondLst>
                                        </p:cTn>
                                        <p:tgtEl>
                                          <p:spTgt spid="53"/>
                                        </p:tgtEl>
                                        <p:attrNameLst>
                                          <p:attrName>style.visibility</p:attrName>
                                        </p:attrNameLst>
                                      </p:cBhvr>
                                      <p:to>
                                        <p:strVal val="visible"/>
                                      </p:to>
                                    </p:set>
                                  </p:childTnLst>
                                </p:cTn>
                              </p:par>
                            </p:childTnLst>
                          </p:cTn>
                        </p:par>
                        <p:par>
                          <p:cTn id="136" fill="hold">
                            <p:stCondLst>
                              <p:cond delay="0"/>
                            </p:stCondLst>
                            <p:childTnLst>
                              <p:par>
                                <p:cTn id="137" presetID="1" presetClass="entr" presetSubtype="0" fill="hold" grpId="0" nodeType="afterEffect">
                                  <p:stCondLst>
                                    <p:cond delay="0"/>
                                  </p:stCondLst>
                                  <p:childTnLst>
                                    <p:set>
                                      <p:cBhvr>
                                        <p:cTn id="138" dur="1" fill="hold">
                                          <p:stCondLst>
                                            <p:cond delay="0"/>
                                          </p:stCondLst>
                                        </p:cTn>
                                        <p:tgtEl>
                                          <p:spTgt spid="54"/>
                                        </p:tgtEl>
                                        <p:attrNameLst>
                                          <p:attrName>style.visibility</p:attrName>
                                        </p:attrNameLst>
                                      </p:cBhvr>
                                      <p:to>
                                        <p:strVal val="visible"/>
                                      </p:to>
                                    </p:set>
                                  </p:childTnLst>
                                </p:cTn>
                              </p:par>
                            </p:childTnLst>
                          </p:cTn>
                        </p:par>
                        <p:par>
                          <p:cTn id="139" fill="hold">
                            <p:stCondLst>
                              <p:cond delay="0"/>
                            </p:stCondLst>
                            <p:childTnLst>
                              <p:par>
                                <p:cTn id="140" presetID="1" presetClass="entr" presetSubtype="0" fill="hold" grpId="0" nodeType="afterEffect">
                                  <p:stCondLst>
                                    <p:cond delay="0"/>
                                  </p:stCondLst>
                                  <p:childTnLst>
                                    <p:set>
                                      <p:cBhvr>
                                        <p:cTn id="141" dur="1" fill="hold">
                                          <p:stCondLst>
                                            <p:cond delay="0"/>
                                          </p:stCondLst>
                                        </p:cTn>
                                        <p:tgtEl>
                                          <p:spTgt spid="55"/>
                                        </p:tgtEl>
                                        <p:attrNameLst>
                                          <p:attrName>style.visibility</p:attrName>
                                        </p:attrNameLst>
                                      </p:cBhvr>
                                      <p:to>
                                        <p:strVal val="visible"/>
                                      </p:to>
                                    </p:set>
                                  </p:childTnLst>
                                </p:cTn>
                              </p:par>
                            </p:childTnLst>
                          </p:cTn>
                        </p:par>
                        <p:par>
                          <p:cTn id="142" fill="hold">
                            <p:stCondLst>
                              <p:cond delay="0"/>
                            </p:stCondLst>
                            <p:childTnLst>
                              <p:par>
                                <p:cTn id="143" presetID="1" presetClass="entr" presetSubtype="0" fill="hold" grpId="0" nodeType="afterEffect">
                                  <p:stCondLst>
                                    <p:cond delay="0"/>
                                  </p:stCondLst>
                                  <p:childTnLst>
                                    <p:set>
                                      <p:cBhvr>
                                        <p:cTn id="144" dur="1" fill="hold">
                                          <p:stCondLst>
                                            <p:cond delay="0"/>
                                          </p:stCondLst>
                                        </p:cTn>
                                        <p:tgtEl>
                                          <p:spTgt spid="56"/>
                                        </p:tgtEl>
                                        <p:attrNameLst>
                                          <p:attrName>style.visibility</p:attrName>
                                        </p:attrNameLst>
                                      </p:cBhvr>
                                      <p:to>
                                        <p:strVal val="visible"/>
                                      </p:to>
                                    </p:set>
                                  </p:childTnLst>
                                </p:cTn>
                              </p:par>
                            </p:childTnLst>
                          </p:cTn>
                        </p:par>
                        <p:par>
                          <p:cTn id="145" fill="hold">
                            <p:stCondLst>
                              <p:cond delay="0"/>
                            </p:stCondLst>
                            <p:childTnLst>
                              <p:par>
                                <p:cTn id="146" presetID="1"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childTnLst>
                                </p:cTn>
                              </p:par>
                            </p:childTnLst>
                          </p:cTn>
                        </p:par>
                        <p:par>
                          <p:cTn id="148" fill="hold">
                            <p:stCondLst>
                              <p:cond delay="0"/>
                            </p:stCondLst>
                            <p:childTnLst>
                              <p:par>
                                <p:cTn id="149" presetID="1" presetClass="entr" presetSubtype="0" fill="hold" grpId="0" nodeType="afterEffect">
                                  <p:stCondLst>
                                    <p:cond delay="0"/>
                                  </p:stCondLst>
                                  <p:childTnLst>
                                    <p:set>
                                      <p:cBhvr>
                                        <p:cTn id="150" dur="1" fill="hold">
                                          <p:stCondLst>
                                            <p:cond delay="0"/>
                                          </p:stCondLst>
                                        </p:cTn>
                                        <p:tgtEl>
                                          <p:spTgt spid="58"/>
                                        </p:tgtEl>
                                        <p:attrNameLst>
                                          <p:attrName>style.visibility</p:attrName>
                                        </p:attrNameLst>
                                      </p:cBhvr>
                                      <p:to>
                                        <p:strVal val="visible"/>
                                      </p:to>
                                    </p:set>
                                  </p:childTnLst>
                                </p:cTn>
                              </p:par>
                            </p:childTnLst>
                          </p:cTn>
                        </p:par>
                        <p:par>
                          <p:cTn id="151" fill="hold">
                            <p:stCondLst>
                              <p:cond delay="0"/>
                            </p:stCondLst>
                            <p:childTnLst>
                              <p:par>
                                <p:cTn id="152" presetID="1" presetClass="entr" presetSubtype="0" fill="hold" grpId="0" nodeType="afterEffect">
                                  <p:stCondLst>
                                    <p:cond delay="0"/>
                                  </p:stCondLst>
                                  <p:childTnLst>
                                    <p:set>
                                      <p:cBhvr>
                                        <p:cTn id="153" dur="1" fill="hold">
                                          <p:stCondLst>
                                            <p:cond delay="0"/>
                                          </p:stCondLst>
                                        </p:cTn>
                                        <p:tgtEl>
                                          <p:spTgt spid="59"/>
                                        </p:tgtEl>
                                        <p:attrNameLst>
                                          <p:attrName>style.visibility</p:attrName>
                                        </p:attrNameLst>
                                      </p:cBhvr>
                                      <p:to>
                                        <p:strVal val="visible"/>
                                      </p:to>
                                    </p:set>
                                  </p:childTnLst>
                                </p:cTn>
                              </p:par>
                            </p:childTnLst>
                          </p:cTn>
                        </p:par>
                        <p:par>
                          <p:cTn id="154" fill="hold">
                            <p:stCondLst>
                              <p:cond delay="0"/>
                            </p:stCondLst>
                            <p:childTnLst>
                              <p:par>
                                <p:cTn id="155" presetID="1" presetClass="entr" presetSubtype="0" fill="hold" grpId="0" nodeType="afterEffect">
                                  <p:stCondLst>
                                    <p:cond delay="0"/>
                                  </p:stCondLst>
                                  <p:childTnLst>
                                    <p:set>
                                      <p:cBhvr>
                                        <p:cTn id="156" dur="1" fill="hold">
                                          <p:stCondLst>
                                            <p:cond delay="0"/>
                                          </p:stCondLst>
                                        </p:cTn>
                                        <p:tgtEl>
                                          <p:spTgt spid="60"/>
                                        </p:tgtEl>
                                        <p:attrNameLst>
                                          <p:attrName>style.visibility</p:attrName>
                                        </p:attrNameLst>
                                      </p:cBhvr>
                                      <p:to>
                                        <p:strVal val="visible"/>
                                      </p:to>
                                    </p:set>
                                  </p:childTnLst>
                                </p:cTn>
                              </p:par>
                            </p:childTnLst>
                          </p:cTn>
                        </p:par>
                        <p:par>
                          <p:cTn id="157" fill="hold">
                            <p:stCondLst>
                              <p:cond delay="0"/>
                            </p:stCondLst>
                            <p:childTnLst>
                              <p:par>
                                <p:cTn id="158" presetID="1" presetClass="entr" presetSubtype="0" fill="hold" grpId="0" nodeType="afterEffect">
                                  <p:stCondLst>
                                    <p:cond delay="0"/>
                                  </p:stCondLst>
                                  <p:childTnLst>
                                    <p:set>
                                      <p:cBhvr>
                                        <p:cTn id="159" dur="1" fill="hold">
                                          <p:stCondLst>
                                            <p:cond delay="0"/>
                                          </p:stCondLst>
                                        </p:cTn>
                                        <p:tgtEl>
                                          <p:spTgt spid="61"/>
                                        </p:tgtEl>
                                        <p:attrNameLst>
                                          <p:attrName>style.visibility</p:attrName>
                                        </p:attrNameLst>
                                      </p:cBhvr>
                                      <p:to>
                                        <p:strVal val="visible"/>
                                      </p:to>
                                    </p:set>
                                  </p:childTnLst>
                                </p:cTn>
                              </p:par>
                            </p:childTnLst>
                          </p:cTn>
                        </p:par>
                        <p:par>
                          <p:cTn id="160" fill="hold">
                            <p:stCondLst>
                              <p:cond delay="0"/>
                            </p:stCondLst>
                            <p:childTnLst>
                              <p:par>
                                <p:cTn id="161" presetID="1" presetClass="entr" presetSubtype="0" fill="hold" grpId="0" nodeType="afterEffect">
                                  <p:stCondLst>
                                    <p:cond delay="0"/>
                                  </p:stCondLst>
                                  <p:childTnLst>
                                    <p:set>
                                      <p:cBhvr>
                                        <p:cTn id="162" dur="1" fill="hold">
                                          <p:stCondLst>
                                            <p:cond delay="0"/>
                                          </p:stCondLst>
                                        </p:cTn>
                                        <p:tgtEl>
                                          <p:spTgt spid="62"/>
                                        </p:tgtEl>
                                        <p:attrNameLst>
                                          <p:attrName>style.visibility</p:attrName>
                                        </p:attrNameLst>
                                      </p:cBhvr>
                                      <p:to>
                                        <p:strVal val="visible"/>
                                      </p:to>
                                    </p:set>
                                  </p:childTnLst>
                                </p:cTn>
                              </p:par>
                            </p:childTnLst>
                          </p:cTn>
                        </p:par>
                        <p:par>
                          <p:cTn id="163" fill="hold">
                            <p:stCondLst>
                              <p:cond delay="0"/>
                            </p:stCondLst>
                            <p:childTnLst>
                              <p:par>
                                <p:cTn id="164" presetID="1" presetClass="entr" presetSubtype="0" fill="hold" grpId="0" nodeType="afterEffect">
                                  <p:stCondLst>
                                    <p:cond delay="0"/>
                                  </p:stCondLst>
                                  <p:childTnLst>
                                    <p:set>
                                      <p:cBhvr>
                                        <p:cTn id="165" dur="1" fill="hold">
                                          <p:stCondLst>
                                            <p:cond delay="0"/>
                                          </p:stCondLst>
                                        </p:cTn>
                                        <p:tgtEl>
                                          <p:spTgt spid="63"/>
                                        </p:tgtEl>
                                        <p:attrNameLst>
                                          <p:attrName>style.visibility</p:attrName>
                                        </p:attrNameLst>
                                      </p:cBhvr>
                                      <p:to>
                                        <p:strVal val="visible"/>
                                      </p:to>
                                    </p:set>
                                  </p:childTnLst>
                                </p:cTn>
                              </p:par>
                            </p:childTnLst>
                          </p:cTn>
                        </p:par>
                        <p:par>
                          <p:cTn id="166" fill="hold">
                            <p:stCondLst>
                              <p:cond delay="0"/>
                            </p:stCondLst>
                            <p:childTnLst>
                              <p:par>
                                <p:cTn id="167" presetID="1" presetClass="entr" presetSubtype="0" fill="hold" grpId="0" nodeType="afterEffect">
                                  <p:stCondLst>
                                    <p:cond delay="0"/>
                                  </p:stCondLst>
                                  <p:childTnLst>
                                    <p:set>
                                      <p:cBhvr>
                                        <p:cTn id="168" dur="1" fill="hold">
                                          <p:stCondLst>
                                            <p:cond delay="0"/>
                                          </p:stCondLst>
                                        </p:cTn>
                                        <p:tgtEl>
                                          <p:spTgt spid="64"/>
                                        </p:tgtEl>
                                        <p:attrNameLst>
                                          <p:attrName>style.visibility</p:attrName>
                                        </p:attrNameLst>
                                      </p:cBhvr>
                                      <p:to>
                                        <p:strVal val="visible"/>
                                      </p:to>
                                    </p:set>
                                  </p:childTnLst>
                                </p:cTn>
                              </p:par>
                            </p:childTnLst>
                          </p:cTn>
                        </p:par>
                        <p:par>
                          <p:cTn id="169" fill="hold">
                            <p:stCondLst>
                              <p:cond delay="0"/>
                            </p:stCondLst>
                            <p:childTnLst>
                              <p:par>
                                <p:cTn id="170" presetID="1" presetClass="entr" presetSubtype="0" fill="hold" grpId="0" nodeType="afterEffect">
                                  <p:stCondLst>
                                    <p:cond delay="0"/>
                                  </p:stCondLst>
                                  <p:childTnLst>
                                    <p:set>
                                      <p:cBhvr>
                                        <p:cTn id="171" dur="1" fill="hold">
                                          <p:stCondLst>
                                            <p:cond delay="0"/>
                                          </p:stCondLst>
                                        </p:cTn>
                                        <p:tgtEl>
                                          <p:spTgt spid="65"/>
                                        </p:tgtEl>
                                        <p:attrNameLst>
                                          <p:attrName>style.visibility</p:attrName>
                                        </p:attrNameLst>
                                      </p:cBhvr>
                                      <p:to>
                                        <p:strVal val="visible"/>
                                      </p:to>
                                    </p:set>
                                  </p:childTnLst>
                                </p:cTn>
                              </p:par>
                            </p:childTnLst>
                          </p:cTn>
                        </p:par>
                        <p:par>
                          <p:cTn id="172" fill="hold">
                            <p:stCondLst>
                              <p:cond delay="0"/>
                            </p:stCondLst>
                            <p:childTnLst>
                              <p:par>
                                <p:cTn id="173" presetID="1"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childTnLst>
                                </p:cTn>
                              </p:par>
                            </p:childTnLst>
                          </p:cTn>
                        </p:par>
                        <p:par>
                          <p:cTn id="175" fill="hold">
                            <p:stCondLst>
                              <p:cond delay="0"/>
                            </p:stCondLst>
                            <p:childTnLst>
                              <p:par>
                                <p:cTn id="176" presetID="1" presetClass="entr" presetSubtype="0" fill="hold" grpId="0" nodeType="afterEffect">
                                  <p:stCondLst>
                                    <p:cond delay="0"/>
                                  </p:stCondLst>
                                  <p:childTnLst>
                                    <p:set>
                                      <p:cBhvr>
                                        <p:cTn id="177" dur="1" fill="hold">
                                          <p:stCondLst>
                                            <p:cond delay="0"/>
                                          </p:stCondLst>
                                        </p:cTn>
                                        <p:tgtEl>
                                          <p:spTgt spid="67"/>
                                        </p:tgtEl>
                                        <p:attrNameLst>
                                          <p:attrName>style.visibility</p:attrName>
                                        </p:attrNameLst>
                                      </p:cBhvr>
                                      <p:to>
                                        <p:strVal val="visible"/>
                                      </p:to>
                                    </p:set>
                                  </p:childTnLst>
                                </p:cTn>
                              </p:par>
                            </p:childTnLst>
                          </p:cTn>
                        </p:par>
                        <p:par>
                          <p:cTn id="178" fill="hold">
                            <p:stCondLst>
                              <p:cond delay="0"/>
                            </p:stCondLst>
                            <p:childTnLst>
                              <p:par>
                                <p:cTn id="179" presetID="1" presetClass="entr" presetSubtype="0" fill="hold" grpId="0" nodeType="afterEffect">
                                  <p:stCondLst>
                                    <p:cond delay="0"/>
                                  </p:stCondLst>
                                  <p:childTnLst>
                                    <p:set>
                                      <p:cBhvr>
                                        <p:cTn id="180" dur="1" fill="hold">
                                          <p:stCondLst>
                                            <p:cond delay="0"/>
                                          </p:stCondLst>
                                        </p:cTn>
                                        <p:tgtEl>
                                          <p:spTgt spid="68"/>
                                        </p:tgtEl>
                                        <p:attrNameLst>
                                          <p:attrName>style.visibility</p:attrName>
                                        </p:attrNameLst>
                                      </p:cBhvr>
                                      <p:to>
                                        <p:strVal val="visible"/>
                                      </p:to>
                                    </p:set>
                                  </p:childTnLst>
                                </p:cTn>
                              </p:par>
                            </p:childTnLst>
                          </p:cTn>
                        </p:par>
                        <p:par>
                          <p:cTn id="181" fill="hold">
                            <p:stCondLst>
                              <p:cond delay="0"/>
                            </p:stCondLst>
                            <p:childTnLst>
                              <p:par>
                                <p:cTn id="182" presetID="1" presetClass="entr" presetSubtype="0" fill="hold" grpId="0" nodeType="afterEffect">
                                  <p:stCondLst>
                                    <p:cond delay="0"/>
                                  </p:stCondLst>
                                  <p:childTnLst>
                                    <p:set>
                                      <p:cBhvr>
                                        <p:cTn id="183" dur="1" fill="hold">
                                          <p:stCondLst>
                                            <p:cond delay="0"/>
                                          </p:stCondLst>
                                        </p:cTn>
                                        <p:tgtEl>
                                          <p:spTgt spid="69"/>
                                        </p:tgtEl>
                                        <p:attrNameLst>
                                          <p:attrName>style.visibility</p:attrName>
                                        </p:attrNameLst>
                                      </p:cBhvr>
                                      <p:to>
                                        <p:strVal val="visible"/>
                                      </p:to>
                                    </p:set>
                                  </p:childTnLst>
                                </p:cTn>
                              </p:par>
                            </p:childTnLst>
                          </p:cTn>
                        </p:par>
                        <p:par>
                          <p:cTn id="184" fill="hold">
                            <p:stCondLst>
                              <p:cond delay="0"/>
                            </p:stCondLst>
                            <p:childTnLst>
                              <p:par>
                                <p:cTn id="185" presetID="1" presetClass="entr" presetSubtype="0" fill="hold" grpId="0" nodeType="afterEffect">
                                  <p:stCondLst>
                                    <p:cond delay="0"/>
                                  </p:stCondLst>
                                  <p:childTnLst>
                                    <p:set>
                                      <p:cBhvr>
                                        <p:cTn id="186" dur="1" fill="hold">
                                          <p:stCondLst>
                                            <p:cond delay="0"/>
                                          </p:stCondLst>
                                        </p:cTn>
                                        <p:tgtEl>
                                          <p:spTgt spid="70"/>
                                        </p:tgtEl>
                                        <p:attrNameLst>
                                          <p:attrName>style.visibility</p:attrName>
                                        </p:attrNameLst>
                                      </p:cBhvr>
                                      <p:to>
                                        <p:strVal val="visible"/>
                                      </p:to>
                                    </p:set>
                                  </p:childTnLst>
                                </p:cTn>
                              </p:par>
                            </p:childTnLst>
                          </p:cTn>
                        </p:par>
                        <p:par>
                          <p:cTn id="187" fill="hold">
                            <p:stCondLst>
                              <p:cond delay="0"/>
                            </p:stCondLst>
                            <p:childTnLst>
                              <p:par>
                                <p:cTn id="188" presetID="1" presetClass="entr" presetSubtype="0" fill="hold" grpId="0" nodeType="afterEffect">
                                  <p:stCondLst>
                                    <p:cond delay="0"/>
                                  </p:stCondLst>
                                  <p:childTnLst>
                                    <p:set>
                                      <p:cBhvr>
                                        <p:cTn id="189" dur="1" fill="hold">
                                          <p:stCondLst>
                                            <p:cond delay="0"/>
                                          </p:stCondLst>
                                        </p:cTn>
                                        <p:tgtEl>
                                          <p:spTgt spid="71"/>
                                        </p:tgtEl>
                                        <p:attrNameLst>
                                          <p:attrName>style.visibility</p:attrName>
                                        </p:attrNameLst>
                                      </p:cBhvr>
                                      <p:to>
                                        <p:strVal val="visible"/>
                                      </p:to>
                                    </p:set>
                                  </p:childTnLst>
                                </p:cTn>
                              </p:par>
                            </p:childTnLst>
                          </p:cTn>
                        </p:par>
                        <p:par>
                          <p:cTn id="190" fill="hold">
                            <p:stCondLst>
                              <p:cond delay="0"/>
                            </p:stCondLst>
                            <p:childTnLst>
                              <p:par>
                                <p:cTn id="191" presetID="1" presetClass="entr" presetSubtype="0" fill="hold" grpId="0" nodeType="afterEffect">
                                  <p:stCondLst>
                                    <p:cond delay="0"/>
                                  </p:stCondLst>
                                  <p:childTnLst>
                                    <p:set>
                                      <p:cBhvr>
                                        <p:cTn id="192" dur="1" fill="hold">
                                          <p:stCondLst>
                                            <p:cond delay="0"/>
                                          </p:stCondLst>
                                        </p:cTn>
                                        <p:tgtEl>
                                          <p:spTgt spid="72"/>
                                        </p:tgtEl>
                                        <p:attrNameLst>
                                          <p:attrName>style.visibility</p:attrName>
                                        </p:attrNameLst>
                                      </p:cBhvr>
                                      <p:to>
                                        <p:strVal val="visible"/>
                                      </p:to>
                                    </p:set>
                                  </p:childTnLst>
                                </p:cTn>
                              </p:par>
                            </p:childTnLst>
                          </p:cTn>
                        </p:par>
                        <p:par>
                          <p:cTn id="193" fill="hold">
                            <p:stCondLst>
                              <p:cond delay="0"/>
                            </p:stCondLst>
                            <p:childTnLst>
                              <p:par>
                                <p:cTn id="194" presetID="1" presetClass="entr" presetSubtype="0" fill="hold" grpId="0" nodeType="afterEffect">
                                  <p:stCondLst>
                                    <p:cond delay="0"/>
                                  </p:stCondLst>
                                  <p:childTnLst>
                                    <p:set>
                                      <p:cBhvr>
                                        <p:cTn id="195" dur="1" fill="hold">
                                          <p:stCondLst>
                                            <p:cond delay="0"/>
                                          </p:stCondLst>
                                        </p:cTn>
                                        <p:tgtEl>
                                          <p:spTgt spid="73"/>
                                        </p:tgtEl>
                                        <p:attrNameLst>
                                          <p:attrName>style.visibility</p:attrName>
                                        </p:attrNameLst>
                                      </p:cBhvr>
                                      <p:to>
                                        <p:strVal val="visible"/>
                                      </p:to>
                                    </p:set>
                                  </p:childTnLst>
                                </p:cTn>
                              </p:par>
                            </p:childTnLst>
                          </p:cTn>
                        </p:par>
                        <p:par>
                          <p:cTn id="196" fill="hold">
                            <p:stCondLst>
                              <p:cond delay="0"/>
                            </p:stCondLst>
                            <p:childTnLst>
                              <p:par>
                                <p:cTn id="197" presetID="1" presetClass="entr" presetSubtype="0" fill="hold" grpId="0" nodeType="afterEffect">
                                  <p:stCondLst>
                                    <p:cond delay="0"/>
                                  </p:stCondLst>
                                  <p:childTnLst>
                                    <p:set>
                                      <p:cBhvr>
                                        <p:cTn id="198" dur="1" fill="hold">
                                          <p:stCondLst>
                                            <p:cond delay="0"/>
                                          </p:stCondLst>
                                        </p:cTn>
                                        <p:tgtEl>
                                          <p:spTgt spid="74"/>
                                        </p:tgtEl>
                                        <p:attrNameLst>
                                          <p:attrName>style.visibility</p:attrName>
                                        </p:attrNameLst>
                                      </p:cBhvr>
                                      <p:to>
                                        <p:strVal val="visible"/>
                                      </p:to>
                                    </p:set>
                                  </p:childTnLst>
                                </p:cTn>
                              </p:par>
                            </p:childTnLst>
                          </p:cTn>
                        </p:par>
                        <p:par>
                          <p:cTn id="199" fill="hold">
                            <p:stCondLst>
                              <p:cond delay="0"/>
                            </p:stCondLst>
                            <p:childTnLst>
                              <p:par>
                                <p:cTn id="200" presetID="1" presetClass="entr" presetSubtype="0" fill="hold" grpId="0" nodeType="afterEffect">
                                  <p:stCondLst>
                                    <p:cond delay="0"/>
                                  </p:stCondLst>
                                  <p:childTnLst>
                                    <p:set>
                                      <p:cBhvr>
                                        <p:cTn id="201" dur="1" fill="hold">
                                          <p:stCondLst>
                                            <p:cond delay="0"/>
                                          </p:stCondLst>
                                        </p:cTn>
                                        <p:tgtEl>
                                          <p:spTgt spid="75"/>
                                        </p:tgtEl>
                                        <p:attrNameLst>
                                          <p:attrName>style.visibility</p:attrName>
                                        </p:attrNameLst>
                                      </p:cBhvr>
                                      <p:to>
                                        <p:strVal val="visible"/>
                                      </p:to>
                                    </p:set>
                                  </p:childTnLst>
                                </p:cTn>
                              </p:par>
                            </p:childTnLst>
                          </p:cTn>
                        </p:par>
                        <p:par>
                          <p:cTn id="202" fill="hold">
                            <p:stCondLst>
                              <p:cond delay="0"/>
                            </p:stCondLst>
                            <p:childTnLst>
                              <p:par>
                                <p:cTn id="203" presetID="1" presetClass="entr" presetSubtype="0" fill="hold" grpId="0" nodeType="afterEffect">
                                  <p:stCondLst>
                                    <p:cond delay="0"/>
                                  </p:stCondLst>
                                  <p:childTnLst>
                                    <p:set>
                                      <p:cBhvr>
                                        <p:cTn id="204" dur="1" fill="hold">
                                          <p:stCondLst>
                                            <p:cond delay="0"/>
                                          </p:stCondLst>
                                        </p:cTn>
                                        <p:tgtEl>
                                          <p:spTgt spid="76"/>
                                        </p:tgtEl>
                                        <p:attrNameLst>
                                          <p:attrName>style.visibility</p:attrName>
                                        </p:attrNameLst>
                                      </p:cBhvr>
                                      <p:to>
                                        <p:strVal val="visible"/>
                                      </p:to>
                                    </p:set>
                                  </p:childTnLst>
                                </p:cTn>
                              </p:par>
                            </p:childTnLst>
                          </p:cTn>
                        </p:par>
                        <p:par>
                          <p:cTn id="205" fill="hold">
                            <p:stCondLst>
                              <p:cond delay="0"/>
                            </p:stCondLst>
                            <p:childTnLst>
                              <p:par>
                                <p:cTn id="206" presetID="1" presetClass="entr" presetSubtype="0" fill="hold" grpId="0" nodeType="afterEffect">
                                  <p:stCondLst>
                                    <p:cond delay="0"/>
                                  </p:stCondLst>
                                  <p:childTnLst>
                                    <p:set>
                                      <p:cBhvr>
                                        <p:cTn id="207" dur="1" fill="hold">
                                          <p:stCondLst>
                                            <p:cond delay="0"/>
                                          </p:stCondLst>
                                        </p:cTn>
                                        <p:tgtEl>
                                          <p:spTgt spid="77"/>
                                        </p:tgtEl>
                                        <p:attrNameLst>
                                          <p:attrName>style.visibility</p:attrName>
                                        </p:attrNameLst>
                                      </p:cBhvr>
                                      <p:to>
                                        <p:strVal val="visible"/>
                                      </p:to>
                                    </p:set>
                                  </p:childTnLst>
                                </p:cTn>
                              </p:par>
                            </p:childTnLst>
                          </p:cTn>
                        </p:par>
                        <p:par>
                          <p:cTn id="208" fill="hold">
                            <p:stCondLst>
                              <p:cond delay="0"/>
                            </p:stCondLst>
                            <p:childTnLst>
                              <p:par>
                                <p:cTn id="209" presetID="1" presetClass="entr" presetSubtype="0" fill="hold" grpId="0" nodeType="afterEffect">
                                  <p:stCondLst>
                                    <p:cond delay="0"/>
                                  </p:stCondLst>
                                  <p:childTnLst>
                                    <p:set>
                                      <p:cBhvr>
                                        <p:cTn id="210" dur="1" fill="hold">
                                          <p:stCondLst>
                                            <p:cond delay="0"/>
                                          </p:stCondLst>
                                        </p:cTn>
                                        <p:tgtEl>
                                          <p:spTgt spid="78"/>
                                        </p:tgtEl>
                                        <p:attrNameLst>
                                          <p:attrName>style.visibility</p:attrName>
                                        </p:attrNameLst>
                                      </p:cBhvr>
                                      <p:to>
                                        <p:strVal val="visible"/>
                                      </p:to>
                                    </p:set>
                                  </p:childTnLst>
                                </p:cTn>
                              </p:par>
                            </p:childTnLst>
                          </p:cTn>
                        </p:par>
                        <p:par>
                          <p:cTn id="211" fill="hold">
                            <p:stCondLst>
                              <p:cond delay="0"/>
                            </p:stCondLst>
                            <p:childTnLst>
                              <p:par>
                                <p:cTn id="212" presetID="1" presetClass="entr" presetSubtype="0" fill="hold" grpId="0" nodeType="afterEffect">
                                  <p:stCondLst>
                                    <p:cond delay="0"/>
                                  </p:stCondLst>
                                  <p:childTnLst>
                                    <p:set>
                                      <p:cBhvr>
                                        <p:cTn id="213" dur="1" fill="hold">
                                          <p:stCondLst>
                                            <p:cond delay="0"/>
                                          </p:stCondLst>
                                        </p:cTn>
                                        <p:tgtEl>
                                          <p:spTgt spid="79"/>
                                        </p:tgtEl>
                                        <p:attrNameLst>
                                          <p:attrName>style.visibility</p:attrName>
                                        </p:attrNameLst>
                                      </p:cBhvr>
                                      <p:to>
                                        <p:strVal val="visible"/>
                                      </p:to>
                                    </p:set>
                                  </p:childTnLst>
                                </p:cTn>
                              </p:par>
                            </p:childTnLst>
                          </p:cTn>
                        </p:par>
                        <p:par>
                          <p:cTn id="214" fill="hold">
                            <p:stCondLst>
                              <p:cond delay="0"/>
                            </p:stCondLst>
                            <p:childTnLst>
                              <p:par>
                                <p:cTn id="215" presetID="1" presetClass="entr" presetSubtype="0" fill="hold" grpId="0" nodeType="afterEffect">
                                  <p:stCondLst>
                                    <p:cond delay="0"/>
                                  </p:stCondLst>
                                  <p:childTnLst>
                                    <p:set>
                                      <p:cBhvr>
                                        <p:cTn id="216" dur="1" fill="hold">
                                          <p:stCondLst>
                                            <p:cond delay="0"/>
                                          </p:stCondLst>
                                        </p:cTn>
                                        <p:tgtEl>
                                          <p:spTgt spid="80"/>
                                        </p:tgtEl>
                                        <p:attrNameLst>
                                          <p:attrName>style.visibility</p:attrName>
                                        </p:attrNameLst>
                                      </p:cBhvr>
                                      <p:to>
                                        <p:strVal val="visible"/>
                                      </p:to>
                                    </p:set>
                                  </p:childTnLst>
                                </p:cTn>
                              </p:par>
                            </p:childTnLst>
                          </p:cTn>
                        </p:par>
                        <p:par>
                          <p:cTn id="217" fill="hold">
                            <p:stCondLst>
                              <p:cond delay="0"/>
                            </p:stCondLst>
                            <p:childTnLst>
                              <p:par>
                                <p:cTn id="218" presetID="1" presetClass="entr" presetSubtype="0" fill="hold" grpId="0" nodeType="afterEffect">
                                  <p:stCondLst>
                                    <p:cond delay="0"/>
                                  </p:stCondLst>
                                  <p:childTnLst>
                                    <p:set>
                                      <p:cBhvr>
                                        <p:cTn id="219" dur="1" fill="hold">
                                          <p:stCondLst>
                                            <p:cond delay="0"/>
                                          </p:stCondLst>
                                        </p:cTn>
                                        <p:tgtEl>
                                          <p:spTgt spid="81"/>
                                        </p:tgtEl>
                                        <p:attrNameLst>
                                          <p:attrName>style.visibility</p:attrName>
                                        </p:attrNameLst>
                                      </p:cBhvr>
                                      <p:to>
                                        <p:strVal val="visible"/>
                                      </p:to>
                                    </p:set>
                                  </p:childTnLst>
                                </p:cTn>
                              </p:par>
                            </p:childTnLst>
                          </p:cTn>
                        </p:par>
                        <p:par>
                          <p:cTn id="220" fill="hold">
                            <p:stCondLst>
                              <p:cond delay="0"/>
                            </p:stCondLst>
                            <p:childTnLst>
                              <p:par>
                                <p:cTn id="221" presetID="1" presetClass="entr" presetSubtype="0" fill="hold" grpId="0" nodeType="afterEffect">
                                  <p:stCondLst>
                                    <p:cond delay="0"/>
                                  </p:stCondLst>
                                  <p:childTnLst>
                                    <p:set>
                                      <p:cBhvr>
                                        <p:cTn id="222" dur="1" fill="hold">
                                          <p:stCondLst>
                                            <p:cond delay="0"/>
                                          </p:stCondLst>
                                        </p:cTn>
                                        <p:tgtEl>
                                          <p:spTgt spid="82"/>
                                        </p:tgtEl>
                                        <p:attrNameLst>
                                          <p:attrName>style.visibility</p:attrName>
                                        </p:attrNameLst>
                                      </p:cBhvr>
                                      <p:to>
                                        <p:strVal val="visible"/>
                                      </p:to>
                                    </p:set>
                                  </p:childTnLst>
                                </p:cTn>
                              </p:par>
                            </p:childTnLst>
                          </p:cTn>
                        </p:par>
                        <p:par>
                          <p:cTn id="223" fill="hold">
                            <p:stCondLst>
                              <p:cond delay="0"/>
                            </p:stCondLst>
                            <p:childTnLst>
                              <p:par>
                                <p:cTn id="224" presetID="1" presetClass="entr" presetSubtype="0" fill="hold" grpId="0" nodeType="afterEffect">
                                  <p:stCondLst>
                                    <p:cond delay="0"/>
                                  </p:stCondLst>
                                  <p:childTnLst>
                                    <p:set>
                                      <p:cBhvr>
                                        <p:cTn id="225" dur="1" fill="hold">
                                          <p:stCondLst>
                                            <p:cond delay="0"/>
                                          </p:stCondLst>
                                        </p:cTn>
                                        <p:tgtEl>
                                          <p:spTgt spid="83"/>
                                        </p:tgtEl>
                                        <p:attrNameLst>
                                          <p:attrName>style.visibility</p:attrName>
                                        </p:attrNameLst>
                                      </p:cBhvr>
                                      <p:to>
                                        <p:strVal val="visible"/>
                                      </p:to>
                                    </p:set>
                                  </p:childTnLst>
                                </p:cTn>
                              </p:par>
                            </p:childTnLst>
                          </p:cTn>
                        </p:par>
                        <p:par>
                          <p:cTn id="226" fill="hold">
                            <p:stCondLst>
                              <p:cond delay="0"/>
                            </p:stCondLst>
                            <p:childTnLst>
                              <p:par>
                                <p:cTn id="227" presetID="1" presetClass="entr" presetSubtype="0" fill="hold" grpId="0" nodeType="afterEffect">
                                  <p:stCondLst>
                                    <p:cond delay="0"/>
                                  </p:stCondLst>
                                  <p:childTnLst>
                                    <p:set>
                                      <p:cBhvr>
                                        <p:cTn id="228" dur="1" fill="hold">
                                          <p:stCondLst>
                                            <p:cond delay="0"/>
                                          </p:stCondLst>
                                        </p:cTn>
                                        <p:tgtEl>
                                          <p:spTgt spid="84"/>
                                        </p:tgtEl>
                                        <p:attrNameLst>
                                          <p:attrName>style.visibility</p:attrName>
                                        </p:attrNameLst>
                                      </p:cBhvr>
                                      <p:to>
                                        <p:strVal val="visible"/>
                                      </p:to>
                                    </p:set>
                                  </p:childTnLst>
                                </p:cTn>
                              </p:par>
                            </p:childTnLst>
                          </p:cTn>
                        </p:par>
                        <p:par>
                          <p:cTn id="229" fill="hold">
                            <p:stCondLst>
                              <p:cond delay="0"/>
                            </p:stCondLst>
                            <p:childTnLst>
                              <p:par>
                                <p:cTn id="230" presetID="1" presetClass="entr" presetSubtype="0" fill="hold" grpId="0" nodeType="afterEffect">
                                  <p:stCondLst>
                                    <p:cond delay="0"/>
                                  </p:stCondLst>
                                  <p:childTnLst>
                                    <p:set>
                                      <p:cBhvr>
                                        <p:cTn id="231" dur="1" fill="hold">
                                          <p:stCondLst>
                                            <p:cond delay="0"/>
                                          </p:stCondLst>
                                        </p:cTn>
                                        <p:tgtEl>
                                          <p:spTgt spid="85"/>
                                        </p:tgtEl>
                                        <p:attrNameLst>
                                          <p:attrName>style.visibility</p:attrName>
                                        </p:attrNameLst>
                                      </p:cBhvr>
                                      <p:to>
                                        <p:strVal val="visible"/>
                                      </p:to>
                                    </p:set>
                                  </p:childTnLst>
                                </p:cTn>
                              </p:par>
                            </p:childTnLst>
                          </p:cTn>
                        </p:par>
                        <p:par>
                          <p:cTn id="232" fill="hold">
                            <p:stCondLst>
                              <p:cond delay="0"/>
                            </p:stCondLst>
                            <p:childTnLst>
                              <p:par>
                                <p:cTn id="233" presetID="1" presetClass="entr" presetSubtype="0" fill="hold" grpId="0" nodeType="afterEffect">
                                  <p:stCondLst>
                                    <p:cond delay="0"/>
                                  </p:stCondLst>
                                  <p:childTnLst>
                                    <p:set>
                                      <p:cBhvr>
                                        <p:cTn id="234" dur="1" fill="hold">
                                          <p:stCondLst>
                                            <p:cond delay="0"/>
                                          </p:stCondLst>
                                        </p:cTn>
                                        <p:tgtEl>
                                          <p:spTgt spid="86"/>
                                        </p:tgtEl>
                                        <p:attrNameLst>
                                          <p:attrName>style.visibility</p:attrName>
                                        </p:attrNameLst>
                                      </p:cBhvr>
                                      <p:to>
                                        <p:strVal val="visible"/>
                                      </p:to>
                                    </p:set>
                                  </p:childTnLst>
                                </p:cTn>
                              </p:par>
                            </p:childTnLst>
                          </p:cTn>
                        </p:par>
                        <p:par>
                          <p:cTn id="235" fill="hold">
                            <p:stCondLst>
                              <p:cond delay="0"/>
                            </p:stCondLst>
                            <p:childTnLst>
                              <p:par>
                                <p:cTn id="236" presetID="1" presetClass="entr" presetSubtype="0" fill="hold" grpId="0" nodeType="afterEffect">
                                  <p:stCondLst>
                                    <p:cond delay="0"/>
                                  </p:stCondLst>
                                  <p:childTnLst>
                                    <p:set>
                                      <p:cBhvr>
                                        <p:cTn id="237" dur="1" fill="hold">
                                          <p:stCondLst>
                                            <p:cond delay="0"/>
                                          </p:stCondLst>
                                        </p:cTn>
                                        <p:tgtEl>
                                          <p:spTgt spid="87"/>
                                        </p:tgtEl>
                                        <p:attrNameLst>
                                          <p:attrName>style.visibility</p:attrName>
                                        </p:attrNameLst>
                                      </p:cBhvr>
                                      <p:to>
                                        <p:strVal val="visible"/>
                                      </p:to>
                                    </p:set>
                                  </p:childTnLst>
                                </p:cTn>
                              </p:par>
                            </p:childTnLst>
                          </p:cTn>
                        </p:par>
                        <p:par>
                          <p:cTn id="238" fill="hold">
                            <p:stCondLst>
                              <p:cond delay="0"/>
                            </p:stCondLst>
                            <p:childTnLst>
                              <p:par>
                                <p:cTn id="239" presetID="1" presetClass="entr" presetSubtype="0" fill="hold" grpId="0" nodeType="afterEffect">
                                  <p:stCondLst>
                                    <p:cond delay="0"/>
                                  </p:stCondLst>
                                  <p:childTnLst>
                                    <p:set>
                                      <p:cBhvr>
                                        <p:cTn id="240" dur="1" fill="hold">
                                          <p:stCondLst>
                                            <p:cond delay="0"/>
                                          </p:stCondLst>
                                        </p:cTn>
                                        <p:tgtEl>
                                          <p:spTgt spid="88"/>
                                        </p:tgtEl>
                                        <p:attrNameLst>
                                          <p:attrName>style.visibility</p:attrName>
                                        </p:attrNameLst>
                                      </p:cBhvr>
                                      <p:to>
                                        <p:strVal val="visible"/>
                                      </p:to>
                                    </p:set>
                                  </p:childTnLst>
                                </p:cTn>
                              </p:par>
                            </p:childTnLst>
                          </p:cTn>
                        </p:par>
                        <p:par>
                          <p:cTn id="241" fill="hold">
                            <p:stCondLst>
                              <p:cond delay="0"/>
                            </p:stCondLst>
                            <p:childTnLst>
                              <p:par>
                                <p:cTn id="242" presetID="1" presetClass="entr" presetSubtype="0" fill="hold" grpId="0" nodeType="afterEffect">
                                  <p:stCondLst>
                                    <p:cond delay="0"/>
                                  </p:stCondLst>
                                  <p:childTnLst>
                                    <p:set>
                                      <p:cBhvr>
                                        <p:cTn id="243" dur="1" fill="hold">
                                          <p:stCondLst>
                                            <p:cond delay="0"/>
                                          </p:stCondLst>
                                        </p:cTn>
                                        <p:tgtEl>
                                          <p:spTgt spid="89"/>
                                        </p:tgtEl>
                                        <p:attrNameLst>
                                          <p:attrName>style.visibility</p:attrName>
                                        </p:attrNameLst>
                                      </p:cBhvr>
                                      <p:to>
                                        <p:strVal val="visible"/>
                                      </p:to>
                                    </p:set>
                                  </p:childTnLst>
                                </p:cTn>
                              </p:par>
                            </p:childTnLst>
                          </p:cTn>
                        </p:par>
                        <p:par>
                          <p:cTn id="244" fill="hold">
                            <p:stCondLst>
                              <p:cond delay="0"/>
                            </p:stCondLst>
                            <p:childTnLst>
                              <p:par>
                                <p:cTn id="245" presetID="1" presetClass="entr" presetSubtype="0" fill="hold" grpId="0" nodeType="afterEffect">
                                  <p:stCondLst>
                                    <p:cond delay="0"/>
                                  </p:stCondLst>
                                  <p:childTnLst>
                                    <p:set>
                                      <p:cBhvr>
                                        <p:cTn id="246" dur="1" fill="hold">
                                          <p:stCondLst>
                                            <p:cond delay="0"/>
                                          </p:stCondLst>
                                        </p:cTn>
                                        <p:tgtEl>
                                          <p:spTgt spid="90"/>
                                        </p:tgtEl>
                                        <p:attrNameLst>
                                          <p:attrName>style.visibility</p:attrName>
                                        </p:attrNameLst>
                                      </p:cBhvr>
                                      <p:to>
                                        <p:strVal val="visible"/>
                                      </p:to>
                                    </p:set>
                                  </p:childTnLst>
                                </p:cTn>
                              </p:par>
                            </p:childTnLst>
                          </p:cTn>
                        </p:par>
                        <p:par>
                          <p:cTn id="247" fill="hold">
                            <p:stCondLst>
                              <p:cond delay="0"/>
                            </p:stCondLst>
                            <p:childTnLst>
                              <p:par>
                                <p:cTn id="248" presetID="1" presetClass="entr" presetSubtype="0" fill="hold" grpId="0" nodeType="afterEffect">
                                  <p:stCondLst>
                                    <p:cond delay="0"/>
                                  </p:stCondLst>
                                  <p:childTnLst>
                                    <p:set>
                                      <p:cBhvr>
                                        <p:cTn id="249" dur="1" fill="hold">
                                          <p:stCondLst>
                                            <p:cond delay="0"/>
                                          </p:stCondLst>
                                        </p:cTn>
                                        <p:tgtEl>
                                          <p:spTgt spid="91"/>
                                        </p:tgtEl>
                                        <p:attrNameLst>
                                          <p:attrName>style.visibility</p:attrName>
                                        </p:attrNameLst>
                                      </p:cBhvr>
                                      <p:to>
                                        <p:strVal val="visible"/>
                                      </p:to>
                                    </p:set>
                                  </p:childTnLst>
                                </p:cTn>
                              </p:par>
                            </p:childTnLst>
                          </p:cTn>
                        </p:par>
                        <p:par>
                          <p:cTn id="250" fill="hold">
                            <p:stCondLst>
                              <p:cond delay="0"/>
                            </p:stCondLst>
                            <p:childTnLst>
                              <p:par>
                                <p:cTn id="251" presetID="1" presetClass="entr" presetSubtype="0" fill="hold" grpId="0" nodeType="afterEffect">
                                  <p:stCondLst>
                                    <p:cond delay="0"/>
                                  </p:stCondLst>
                                  <p:childTnLst>
                                    <p:set>
                                      <p:cBhvr>
                                        <p:cTn id="252" dur="1" fill="hold">
                                          <p:stCondLst>
                                            <p:cond delay="0"/>
                                          </p:stCondLst>
                                        </p:cTn>
                                        <p:tgtEl>
                                          <p:spTgt spid="92"/>
                                        </p:tgtEl>
                                        <p:attrNameLst>
                                          <p:attrName>style.visibility</p:attrName>
                                        </p:attrNameLst>
                                      </p:cBhvr>
                                      <p:to>
                                        <p:strVal val="visible"/>
                                      </p:to>
                                    </p:set>
                                  </p:childTnLst>
                                </p:cTn>
                              </p:par>
                            </p:childTnLst>
                          </p:cTn>
                        </p:par>
                        <p:par>
                          <p:cTn id="253" fill="hold">
                            <p:stCondLst>
                              <p:cond delay="0"/>
                            </p:stCondLst>
                            <p:childTnLst>
                              <p:par>
                                <p:cTn id="254" presetID="1" presetClass="entr" presetSubtype="0" fill="hold" grpId="0" nodeType="afterEffect">
                                  <p:stCondLst>
                                    <p:cond delay="0"/>
                                  </p:stCondLst>
                                  <p:childTnLst>
                                    <p:set>
                                      <p:cBhvr>
                                        <p:cTn id="255" dur="1" fill="hold">
                                          <p:stCondLst>
                                            <p:cond delay="0"/>
                                          </p:stCondLst>
                                        </p:cTn>
                                        <p:tgtEl>
                                          <p:spTgt spid="93"/>
                                        </p:tgtEl>
                                        <p:attrNameLst>
                                          <p:attrName>style.visibility</p:attrName>
                                        </p:attrNameLst>
                                      </p:cBhvr>
                                      <p:to>
                                        <p:strVal val="visible"/>
                                      </p:to>
                                    </p:set>
                                  </p:childTnLst>
                                </p:cTn>
                              </p:par>
                            </p:childTnLst>
                          </p:cTn>
                        </p:par>
                        <p:par>
                          <p:cTn id="256" fill="hold">
                            <p:stCondLst>
                              <p:cond delay="0"/>
                            </p:stCondLst>
                            <p:childTnLst>
                              <p:par>
                                <p:cTn id="257" presetID="1" presetClass="entr" presetSubtype="0" fill="hold" grpId="0" nodeType="afterEffect">
                                  <p:stCondLst>
                                    <p:cond delay="0"/>
                                  </p:stCondLst>
                                  <p:childTnLst>
                                    <p:set>
                                      <p:cBhvr>
                                        <p:cTn id="258" dur="1" fill="hold">
                                          <p:stCondLst>
                                            <p:cond delay="0"/>
                                          </p:stCondLst>
                                        </p:cTn>
                                        <p:tgtEl>
                                          <p:spTgt spid="94"/>
                                        </p:tgtEl>
                                        <p:attrNameLst>
                                          <p:attrName>style.visibility</p:attrName>
                                        </p:attrNameLst>
                                      </p:cBhvr>
                                      <p:to>
                                        <p:strVal val="visible"/>
                                      </p:to>
                                    </p:set>
                                  </p:childTnLst>
                                </p:cTn>
                              </p:par>
                            </p:childTnLst>
                          </p:cTn>
                        </p:par>
                        <p:par>
                          <p:cTn id="259" fill="hold">
                            <p:stCondLst>
                              <p:cond delay="0"/>
                            </p:stCondLst>
                            <p:childTnLst>
                              <p:par>
                                <p:cTn id="260" presetID="1" presetClass="entr" presetSubtype="0" fill="hold" grpId="0" nodeType="afterEffect">
                                  <p:stCondLst>
                                    <p:cond delay="0"/>
                                  </p:stCondLst>
                                  <p:childTnLst>
                                    <p:set>
                                      <p:cBhvr>
                                        <p:cTn id="261" dur="1" fill="hold">
                                          <p:stCondLst>
                                            <p:cond delay="0"/>
                                          </p:stCondLst>
                                        </p:cTn>
                                        <p:tgtEl>
                                          <p:spTgt spid="95"/>
                                        </p:tgtEl>
                                        <p:attrNameLst>
                                          <p:attrName>style.visibility</p:attrName>
                                        </p:attrNameLst>
                                      </p:cBhvr>
                                      <p:to>
                                        <p:strVal val="visible"/>
                                      </p:to>
                                    </p:set>
                                  </p:childTnLst>
                                </p:cTn>
                              </p:par>
                            </p:childTnLst>
                          </p:cTn>
                        </p:par>
                        <p:par>
                          <p:cTn id="262" fill="hold">
                            <p:stCondLst>
                              <p:cond delay="0"/>
                            </p:stCondLst>
                            <p:childTnLst>
                              <p:par>
                                <p:cTn id="263" presetID="1" presetClass="entr" presetSubtype="0" fill="hold" grpId="0" nodeType="afterEffect">
                                  <p:stCondLst>
                                    <p:cond delay="0"/>
                                  </p:stCondLst>
                                  <p:childTnLst>
                                    <p:set>
                                      <p:cBhvr>
                                        <p:cTn id="264" dur="1" fill="hold">
                                          <p:stCondLst>
                                            <p:cond delay="0"/>
                                          </p:stCondLst>
                                        </p:cTn>
                                        <p:tgtEl>
                                          <p:spTgt spid="96"/>
                                        </p:tgtEl>
                                        <p:attrNameLst>
                                          <p:attrName>style.visibility</p:attrName>
                                        </p:attrNameLst>
                                      </p:cBhvr>
                                      <p:to>
                                        <p:strVal val="visible"/>
                                      </p:to>
                                    </p:set>
                                  </p:childTnLst>
                                </p:cTn>
                              </p:par>
                            </p:childTnLst>
                          </p:cTn>
                        </p:par>
                        <p:par>
                          <p:cTn id="265" fill="hold">
                            <p:stCondLst>
                              <p:cond delay="0"/>
                            </p:stCondLst>
                            <p:childTnLst>
                              <p:par>
                                <p:cTn id="266" presetID="1" presetClass="entr" presetSubtype="0" fill="hold" grpId="0" nodeType="afterEffect">
                                  <p:stCondLst>
                                    <p:cond delay="0"/>
                                  </p:stCondLst>
                                  <p:childTnLst>
                                    <p:set>
                                      <p:cBhvr>
                                        <p:cTn id="267" dur="1" fill="hold">
                                          <p:stCondLst>
                                            <p:cond delay="0"/>
                                          </p:stCondLst>
                                        </p:cTn>
                                        <p:tgtEl>
                                          <p:spTgt spid="97"/>
                                        </p:tgtEl>
                                        <p:attrNameLst>
                                          <p:attrName>style.visibility</p:attrName>
                                        </p:attrNameLst>
                                      </p:cBhvr>
                                      <p:to>
                                        <p:strVal val="visible"/>
                                      </p:to>
                                    </p:set>
                                  </p:childTnLst>
                                </p:cTn>
                              </p:par>
                            </p:childTnLst>
                          </p:cTn>
                        </p:par>
                        <p:par>
                          <p:cTn id="268" fill="hold">
                            <p:stCondLst>
                              <p:cond delay="0"/>
                            </p:stCondLst>
                            <p:childTnLst>
                              <p:par>
                                <p:cTn id="269" presetID="1" presetClass="entr" presetSubtype="0" fill="hold" grpId="0" nodeType="afterEffect">
                                  <p:stCondLst>
                                    <p:cond delay="0"/>
                                  </p:stCondLst>
                                  <p:childTnLst>
                                    <p:set>
                                      <p:cBhvr>
                                        <p:cTn id="270" dur="1" fill="hold">
                                          <p:stCondLst>
                                            <p:cond delay="0"/>
                                          </p:stCondLst>
                                        </p:cTn>
                                        <p:tgtEl>
                                          <p:spTgt spid="98"/>
                                        </p:tgtEl>
                                        <p:attrNameLst>
                                          <p:attrName>style.visibility</p:attrName>
                                        </p:attrNameLst>
                                      </p:cBhvr>
                                      <p:to>
                                        <p:strVal val="visible"/>
                                      </p:to>
                                    </p:set>
                                  </p:childTnLst>
                                </p:cTn>
                              </p:par>
                            </p:childTnLst>
                          </p:cTn>
                        </p:par>
                        <p:par>
                          <p:cTn id="271" fill="hold">
                            <p:stCondLst>
                              <p:cond delay="0"/>
                            </p:stCondLst>
                            <p:childTnLst>
                              <p:par>
                                <p:cTn id="272" presetID="1" presetClass="entr" presetSubtype="0" fill="hold" grpId="0" nodeType="afterEffect">
                                  <p:stCondLst>
                                    <p:cond delay="0"/>
                                  </p:stCondLst>
                                  <p:childTnLst>
                                    <p:set>
                                      <p:cBhvr>
                                        <p:cTn id="273" dur="1" fill="hold">
                                          <p:stCondLst>
                                            <p:cond delay="0"/>
                                          </p:stCondLst>
                                        </p:cTn>
                                        <p:tgtEl>
                                          <p:spTgt spid="99"/>
                                        </p:tgtEl>
                                        <p:attrNameLst>
                                          <p:attrName>style.visibility</p:attrName>
                                        </p:attrNameLst>
                                      </p:cBhvr>
                                      <p:to>
                                        <p:strVal val="visible"/>
                                      </p:to>
                                    </p:set>
                                  </p:childTnLst>
                                </p:cTn>
                              </p:par>
                            </p:childTnLst>
                          </p:cTn>
                        </p:par>
                        <p:par>
                          <p:cTn id="274" fill="hold">
                            <p:stCondLst>
                              <p:cond delay="0"/>
                            </p:stCondLst>
                            <p:childTnLst>
                              <p:par>
                                <p:cTn id="275" presetID="1" presetClass="entr" presetSubtype="0" fill="hold" grpId="0" nodeType="afterEffect">
                                  <p:stCondLst>
                                    <p:cond delay="0"/>
                                  </p:stCondLst>
                                  <p:childTnLst>
                                    <p:set>
                                      <p:cBhvr>
                                        <p:cTn id="276" dur="1" fill="hold">
                                          <p:stCondLst>
                                            <p:cond delay="0"/>
                                          </p:stCondLst>
                                        </p:cTn>
                                        <p:tgtEl>
                                          <p:spTgt spid="100"/>
                                        </p:tgtEl>
                                        <p:attrNameLst>
                                          <p:attrName>style.visibility</p:attrName>
                                        </p:attrNameLst>
                                      </p:cBhvr>
                                      <p:to>
                                        <p:strVal val="visible"/>
                                      </p:to>
                                    </p:set>
                                  </p:childTnLst>
                                </p:cTn>
                              </p:par>
                            </p:childTnLst>
                          </p:cTn>
                        </p:par>
                        <p:par>
                          <p:cTn id="277" fill="hold">
                            <p:stCondLst>
                              <p:cond delay="0"/>
                            </p:stCondLst>
                            <p:childTnLst>
                              <p:par>
                                <p:cTn id="278" presetID="1" presetClass="entr" presetSubtype="0" fill="hold" grpId="0" nodeType="afterEffect">
                                  <p:stCondLst>
                                    <p:cond delay="0"/>
                                  </p:stCondLst>
                                  <p:childTnLst>
                                    <p:set>
                                      <p:cBhvr>
                                        <p:cTn id="279" dur="1" fill="hold">
                                          <p:stCondLst>
                                            <p:cond delay="0"/>
                                          </p:stCondLst>
                                        </p:cTn>
                                        <p:tgtEl>
                                          <p:spTgt spid="101"/>
                                        </p:tgtEl>
                                        <p:attrNameLst>
                                          <p:attrName>style.visibility</p:attrName>
                                        </p:attrNameLst>
                                      </p:cBhvr>
                                      <p:to>
                                        <p:strVal val="visible"/>
                                      </p:to>
                                    </p:set>
                                  </p:childTnLst>
                                </p:cTn>
                              </p:par>
                            </p:childTnLst>
                          </p:cTn>
                        </p:par>
                        <p:par>
                          <p:cTn id="280" fill="hold">
                            <p:stCondLst>
                              <p:cond delay="0"/>
                            </p:stCondLst>
                            <p:childTnLst>
                              <p:par>
                                <p:cTn id="281" presetID="1" presetClass="entr" presetSubtype="0" fill="hold" grpId="0" nodeType="afterEffect">
                                  <p:stCondLst>
                                    <p:cond delay="0"/>
                                  </p:stCondLst>
                                  <p:childTnLst>
                                    <p:set>
                                      <p:cBhvr>
                                        <p:cTn id="282" dur="1" fill="hold">
                                          <p:stCondLst>
                                            <p:cond delay="0"/>
                                          </p:stCondLst>
                                        </p:cTn>
                                        <p:tgtEl>
                                          <p:spTgt spid="102"/>
                                        </p:tgtEl>
                                        <p:attrNameLst>
                                          <p:attrName>style.visibility</p:attrName>
                                        </p:attrNameLst>
                                      </p:cBhvr>
                                      <p:to>
                                        <p:strVal val="visible"/>
                                      </p:to>
                                    </p:set>
                                  </p:childTnLst>
                                </p:cTn>
                              </p:par>
                            </p:childTnLst>
                          </p:cTn>
                        </p:par>
                        <p:par>
                          <p:cTn id="283" fill="hold">
                            <p:stCondLst>
                              <p:cond delay="0"/>
                            </p:stCondLst>
                            <p:childTnLst>
                              <p:par>
                                <p:cTn id="284" presetID="1" presetClass="entr" presetSubtype="0" fill="hold" grpId="0" nodeType="afterEffect">
                                  <p:stCondLst>
                                    <p:cond delay="0"/>
                                  </p:stCondLst>
                                  <p:childTnLst>
                                    <p:set>
                                      <p:cBhvr>
                                        <p:cTn id="285" dur="1" fill="hold">
                                          <p:stCondLst>
                                            <p:cond delay="0"/>
                                          </p:stCondLst>
                                        </p:cTn>
                                        <p:tgtEl>
                                          <p:spTgt spid="103"/>
                                        </p:tgtEl>
                                        <p:attrNameLst>
                                          <p:attrName>style.visibility</p:attrName>
                                        </p:attrNameLst>
                                      </p:cBhvr>
                                      <p:to>
                                        <p:strVal val="visible"/>
                                      </p:to>
                                    </p:set>
                                  </p:childTnLst>
                                </p:cTn>
                              </p:par>
                            </p:childTnLst>
                          </p:cTn>
                        </p:par>
                        <p:par>
                          <p:cTn id="286" fill="hold">
                            <p:stCondLst>
                              <p:cond delay="0"/>
                            </p:stCondLst>
                            <p:childTnLst>
                              <p:par>
                                <p:cTn id="287" presetID="1" presetClass="entr" presetSubtype="0" fill="hold" grpId="0" nodeType="afterEffect">
                                  <p:stCondLst>
                                    <p:cond delay="0"/>
                                  </p:stCondLst>
                                  <p:childTnLst>
                                    <p:set>
                                      <p:cBhvr>
                                        <p:cTn id="288" dur="1" fill="hold">
                                          <p:stCondLst>
                                            <p:cond delay="0"/>
                                          </p:stCondLst>
                                        </p:cTn>
                                        <p:tgtEl>
                                          <p:spTgt spid="104"/>
                                        </p:tgtEl>
                                        <p:attrNameLst>
                                          <p:attrName>style.visibility</p:attrName>
                                        </p:attrNameLst>
                                      </p:cBhvr>
                                      <p:to>
                                        <p:strVal val="visible"/>
                                      </p:to>
                                    </p:set>
                                  </p:childTnLst>
                                </p:cTn>
                              </p:par>
                            </p:childTnLst>
                          </p:cTn>
                        </p:par>
                        <p:par>
                          <p:cTn id="289" fill="hold">
                            <p:stCondLst>
                              <p:cond delay="0"/>
                            </p:stCondLst>
                            <p:childTnLst>
                              <p:par>
                                <p:cTn id="290" presetID="1" presetClass="entr" presetSubtype="0" fill="hold" grpId="0" nodeType="afterEffect">
                                  <p:stCondLst>
                                    <p:cond delay="0"/>
                                  </p:stCondLst>
                                  <p:childTnLst>
                                    <p:set>
                                      <p:cBhvr>
                                        <p:cTn id="291" dur="1" fill="hold">
                                          <p:stCondLst>
                                            <p:cond delay="0"/>
                                          </p:stCondLst>
                                        </p:cTn>
                                        <p:tgtEl>
                                          <p:spTgt spid="105"/>
                                        </p:tgtEl>
                                        <p:attrNameLst>
                                          <p:attrName>style.visibility</p:attrName>
                                        </p:attrNameLst>
                                      </p:cBhvr>
                                      <p:to>
                                        <p:strVal val="visible"/>
                                      </p:to>
                                    </p:set>
                                  </p:childTnLst>
                                </p:cTn>
                              </p:par>
                            </p:childTnLst>
                          </p:cTn>
                        </p:par>
                        <p:par>
                          <p:cTn id="292" fill="hold">
                            <p:stCondLst>
                              <p:cond delay="0"/>
                            </p:stCondLst>
                            <p:childTnLst>
                              <p:par>
                                <p:cTn id="293" presetID="1" presetClass="entr" presetSubtype="0" fill="hold" grpId="0" nodeType="afterEffect">
                                  <p:stCondLst>
                                    <p:cond delay="0"/>
                                  </p:stCondLst>
                                  <p:childTnLst>
                                    <p:set>
                                      <p:cBhvr>
                                        <p:cTn id="294" dur="1" fill="hold">
                                          <p:stCondLst>
                                            <p:cond delay="0"/>
                                          </p:stCondLst>
                                        </p:cTn>
                                        <p:tgtEl>
                                          <p:spTgt spid="106"/>
                                        </p:tgtEl>
                                        <p:attrNameLst>
                                          <p:attrName>style.visibility</p:attrName>
                                        </p:attrNameLst>
                                      </p:cBhvr>
                                      <p:to>
                                        <p:strVal val="visible"/>
                                      </p:to>
                                    </p:set>
                                  </p:childTnLst>
                                </p:cTn>
                              </p:par>
                            </p:childTnLst>
                          </p:cTn>
                        </p:par>
                        <p:par>
                          <p:cTn id="295" fill="hold">
                            <p:stCondLst>
                              <p:cond delay="0"/>
                            </p:stCondLst>
                            <p:childTnLst>
                              <p:par>
                                <p:cTn id="296" presetID="1" presetClass="entr" presetSubtype="0" fill="hold" grpId="0" nodeType="afterEffect">
                                  <p:stCondLst>
                                    <p:cond delay="0"/>
                                  </p:stCondLst>
                                  <p:childTnLst>
                                    <p:set>
                                      <p:cBhvr>
                                        <p:cTn id="297" dur="1" fill="hold">
                                          <p:stCondLst>
                                            <p:cond delay="0"/>
                                          </p:stCondLst>
                                        </p:cTn>
                                        <p:tgtEl>
                                          <p:spTgt spid="107"/>
                                        </p:tgtEl>
                                        <p:attrNameLst>
                                          <p:attrName>style.visibility</p:attrName>
                                        </p:attrNameLst>
                                      </p:cBhvr>
                                      <p:to>
                                        <p:strVal val="visible"/>
                                      </p:to>
                                    </p:set>
                                  </p:childTnLst>
                                </p:cTn>
                              </p:par>
                            </p:childTnLst>
                          </p:cTn>
                        </p:par>
                        <p:par>
                          <p:cTn id="298" fill="hold">
                            <p:stCondLst>
                              <p:cond delay="0"/>
                            </p:stCondLst>
                            <p:childTnLst>
                              <p:par>
                                <p:cTn id="299" presetID="1" presetClass="entr" presetSubtype="0" fill="hold" grpId="0" nodeType="afterEffect">
                                  <p:stCondLst>
                                    <p:cond delay="0"/>
                                  </p:stCondLst>
                                  <p:childTnLst>
                                    <p:set>
                                      <p:cBhvr>
                                        <p:cTn id="300" dur="1" fill="hold">
                                          <p:stCondLst>
                                            <p:cond delay="0"/>
                                          </p:stCondLst>
                                        </p:cTn>
                                        <p:tgtEl>
                                          <p:spTgt spid="108"/>
                                        </p:tgtEl>
                                        <p:attrNameLst>
                                          <p:attrName>style.visibility</p:attrName>
                                        </p:attrNameLst>
                                      </p:cBhvr>
                                      <p:to>
                                        <p:strVal val="visible"/>
                                      </p:to>
                                    </p:set>
                                  </p:childTnLst>
                                </p:cTn>
                              </p:par>
                            </p:childTnLst>
                          </p:cTn>
                        </p:par>
                        <p:par>
                          <p:cTn id="301" fill="hold">
                            <p:stCondLst>
                              <p:cond delay="0"/>
                            </p:stCondLst>
                            <p:childTnLst>
                              <p:par>
                                <p:cTn id="302" presetID="1" presetClass="entr" presetSubtype="0" fill="hold" grpId="0" nodeType="afterEffect">
                                  <p:stCondLst>
                                    <p:cond delay="0"/>
                                  </p:stCondLst>
                                  <p:childTnLst>
                                    <p:set>
                                      <p:cBhvr>
                                        <p:cTn id="303" dur="1" fill="hold">
                                          <p:stCondLst>
                                            <p:cond delay="0"/>
                                          </p:stCondLst>
                                        </p:cTn>
                                        <p:tgtEl>
                                          <p:spTgt spid="109"/>
                                        </p:tgtEl>
                                        <p:attrNameLst>
                                          <p:attrName>style.visibility</p:attrName>
                                        </p:attrNameLst>
                                      </p:cBhvr>
                                      <p:to>
                                        <p:strVal val="visible"/>
                                      </p:to>
                                    </p:set>
                                  </p:childTnLst>
                                </p:cTn>
                              </p:par>
                            </p:childTnLst>
                          </p:cTn>
                        </p:par>
                        <p:par>
                          <p:cTn id="304" fill="hold">
                            <p:stCondLst>
                              <p:cond delay="0"/>
                            </p:stCondLst>
                            <p:childTnLst>
                              <p:par>
                                <p:cTn id="305" presetID="1" presetClass="entr" presetSubtype="0" fill="hold" grpId="0" nodeType="afterEffect">
                                  <p:stCondLst>
                                    <p:cond delay="0"/>
                                  </p:stCondLst>
                                  <p:childTnLst>
                                    <p:set>
                                      <p:cBhvr>
                                        <p:cTn id="306" dur="1" fill="hold">
                                          <p:stCondLst>
                                            <p:cond delay="0"/>
                                          </p:stCondLst>
                                        </p:cTn>
                                        <p:tgtEl>
                                          <p:spTgt spid="110"/>
                                        </p:tgtEl>
                                        <p:attrNameLst>
                                          <p:attrName>style.visibility</p:attrName>
                                        </p:attrNameLst>
                                      </p:cBhvr>
                                      <p:to>
                                        <p:strVal val="visible"/>
                                      </p:to>
                                    </p:set>
                                  </p:childTnLst>
                                </p:cTn>
                              </p:par>
                            </p:childTnLst>
                          </p:cTn>
                        </p:par>
                        <p:par>
                          <p:cTn id="307" fill="hold">
                            <p:stCondLst>
                              <p:cond delay="0"/>
                            </p:stCondLst>
                            <p:childTnLst>
                              <p:par>
                                <p:cTn id="308" presetID="1" presetClass="entr" presetSubtype="0" fill="hold" grpId="0" nodeType="afterEffect">
                                  <p:stCondLst>
                                    <p:cond delay="0"/>
                                  </p:stCondLst>
                                  <p:childTnLst>
                                    <p:set>
                                      <p:cBhvr>
                                        <p:cTn id="309" dur="1" fill="hold">
                                          <p:stCondLst>
                                            <p:cond delay="0"/>
                                          </p:stCondLst>
                                        </p:cTn>
                                        <p:tgtEl>
                                          <p:spTgt spid="111"/>
                                        </p:tgtEl>
                                        <p:attrNameLst>
                                          <p:attrName>style.visibility</p:attrName>
                                        </p:attrNameLst>
                                      </p:cBhvr>
                                      <p:to>
                                        <p:strVal val="visible"/>
                                      </p:to>
                                    </p:set>
                                  </p:childTnLst>
                                </p:cTn>
                              </p:par>
                            </p:childTnLst>
                          </p:cTn>
                        </p:par>
                        <p:par>
                          <p:cTn id="310" fill="hold">
                            <p:stCondLst>
                              <p:cond delay="0"/>
                            </p:stCondLst>
                            <p:childTnLst>
                              <p:par>
                                <p:cTn id="311" presetID="1" presetClass="entr" presetSubtype="0" fill="hold" grpId="0" nodeType="afterEffect">
                                  <p:stCondLst>
                                    <p:cond delay="0"/>
                                  </p:stCondLst>
                                  <p:childTnLst>
                                    <p:set>
                                      <p:cBhvr>
                                        <p:cTn id="312" dur="1" fill="hold">
                                          <p:stCondLst>
                                            <p:cond delay="0"/>
                                          </p:stCondLst>
                                        </p:cTn>
                                        <p:tgtEl>
                                          <p:spTgt spid="112"/>
                                        </p:tgtEl>
                                        <p:attrNameLst>
                                          <p:attrName>style.visibility</p:attrName>
                                        </p:attrNameLst>
                                      </p:cBhvr>
                                      <p:to>
                                        <p:strVal val="visible"/>
                                      </p:to>
                                    </p:set>
                                  </p:childTnLst>
                                </p:cTn>
                              </p:par>
                            </p:childTnLst>
                          </p:cTn>
                        </p:par>
                        <p:par>
                          <p:cTn id="313" fill="hold">
                            <p:stCondLst>
                              <p:cond delay="0"/>
                            </p:stCondLst>
                            <p:childTnLst>
                              <p:par>
                                <p:cTn id="314" presetID="1" presetClass="entr" presetSubtype="0" fill="hold" grpId="0" nodeType="afterEffect">
                                  <p:stCondLst>
                                    <p:cond delay="0"/>
                                  </p:stCondLst>
                                  <p:childTnLst>
                                    <p:set>
                                      <p:cBhvr>
                                        <p:cTn id="315" dur="1" fill="hold">
                                          <p:stCondLst>
                                            <p:cond delay="0"/>
                                          </p:stCondLst>
                                        </p:cTn>
                                        <p:tgtEl>
                                          <p:spTgt spid="113"/>
                                        </p:tgtEl>
                                        <p:attrNameLst>
                                          <p:attrName>style.visibility</p:attrName>
                                        </p:attrNameLst>
                                      </p:cBhvr>
                                      <p:to>
                                        <p:strVal val="visible"/>
                                      </p:to>
                                    </p:set>
                                  </p:childTnLst>
                                </p:cTn>
                              </p:par>
                            </p:childTnLst>
                          </p:cTn>
                        </p:par>
                        <p:par>
                          <p:cTn id="316" fill="hold">
                            <p:stCondLst>
                              <p:cond delay="0"/>
                            </p:stCondLst>
                            <p:childTnLst>
                              <p:par>
                                <p:cTn id="317" presetID="1" presetClass="entr" presetSubtype="0" fill="hold" grpId="0" nodeType="afterEffect">
                                  <p:stCondLst>
                                    <p:cond delay="0"/>
                                  </p:stCondLst>
                                  <p:childTnLst>
                                    <p:set>
                                      <p:cBhvr>
                                        <p:cTn id="318" dur="1" fill="hold">
                                          <p:stCondLst>
                                            <p:cond delay="0"/>
                                          </p:stCondLst>
                                        </p:cTn>
                                        <p:tgtEl>
                                          <p:spTgt spid="114"/>
                                        </p:tgtEl>
                                        <p:attrNameLst>
                                          <p:attrName>style.visibility</p:attrName>
                                        </p:attrNameLst>
                                      </p:cBhvr>
                                      <p:to>
                                        <p:strVal val="visible"/>
                                      </p:to>
                                    </p:set>
                                  </p:childTnLst>
                                </p:cTn>
                              </p:par>
                            </p:childTnLst>
                          </p:cTn>
                        </p:par>
                        <p:par>
                          <p:cTn id="319" fill="hold">
                            <p:stCondLst>
                              <p:cond delay="0"/>
                            </p:stCondLst>
                            <p:childTnLst>
                              <p:par>
                                <p:cTn id="320" presetID="1" presetClass="entr" presetSubtype="0" fill="hold" grpId="0" nodeType="afterEffect">
                                  <p:stCondLst>
                                    <p:cond delay="0"/>
                                  </p:stCondLst>
                                  <p:childTnLst>
                                    <p:set>
                                      <p:cBhvr>
                                        <p:cTn id="321" dur="1" fill="hold">
                                          <p:stCondLst>
                                            <p:cond delay="0"/>
                                          </p:stCondLst>
                                        </p:cTn>
                                        <p:tgtEl>
                                          <p:spTgt spid="115"/>
                                        </p:tgtEl>
                                        <p:attrNameLst>
                                          <p:attrName>style.visibility</p:attrName>
                                        </p:attrNameLst>
                                      </p:cBhvr>
                                      <p:to>
                                        <p:strVal val="visible"/>
                                      </p:to>
                                    </p:set>
                                  </p:childTnLst>
                                </p:cTn>
                              </p:par>
                            </p:childTnLst>
                          </p:cTn>
                        </p:par>
                        <p:par>
                          <p:cTn id="322" fill="hold">
                            <p:stCondLst>
                              <p:cond delay="0"/>
                            </p:stCondLst>
                            <p:childTnLst>
                              <p:par>
                                <p:cTn id="323" presetID="1" presetClass="entr" presetSubtype="0" fill="hold" grpId="0" nodeType="afterEffect">
                                  <p:stCondLst>
                                    <p:cond delay="0"/>
                                  </p:stCondLst>
                                  <p:childTnLst>
                                    <p:set>
                                      <p:cBhvr>
                                        <p:cTn id="324" dur="1" fill="hold">
                                          <p:stCondLst>
                                            <p:cond delay="0"/>
                                          </p:stCondLst>
                                        </p:cTn>
                                        <p:tgtEl>
                                          <p:spTgt spid="116"/>
                                        </p:tgtEl>
                                        <p:attrNameLst>
                                          <p:attrName>style.visibility</p:attrName>
                                        </p:attrNameLst>
                                      </p:cBhvr>
                                      <p:to>
                                        <p:strVal val="visible"/>
                                      </p:to>
                                    </p:set>
                                  </p:childTnLst>
                                </p:cTn>
                              </p:par>
                            </p:childTnLst>
                          </p:cTn>
                        </p:par>
                        <p:par>
                          <p:cTn id="325" fill="hold">
                            <p:stCondLst>
                              <p:cond delay="0"/>
                            </p:stCondLst>
                            <p:childTnLst>
                              <p:par>
                                <p:cTn id="326" presetID="1" presetClass="entr" presetSubtype="0" fill="hold" grpId="0" nodeType="afterEffect">
                                  <p:stCondLst>
                                    <p:cond delay="0"/>
                                  </p:stCondLst>
                                  <p:childTnLst>
                                    <p:set>
                                      <p:cBhvr>
                                        <p:cTn id="327" dur="1" fill="hold">
                                          <p:stCondLst>
                                            <p:cond delay="0"/>
                                          </p:stCondLst>
                                        </p:cTn>
                                        <p:tgtEl>
                                          <p:spTgt spid="117"/>
                                        </p:tgtEl>
                                        <p:attrNameLst>
                                          <p:attrName>style.visibility</p:attrName>
                                        </p:attrNameLst>
                                      </p:cBhvr>
                                      <p:to>
                                        <p:strVal val="visible"/>
                                      </p:to>
                                    </p:set>
                                  </p:childTnLst>
                                </p:cTn>
                              </p:par>
                            </p:childTnLst>
                          </p:cTn>
                        </p:par>
                        <p:par>
                          <p:cTn id="328" fill="hold">
                            <p:stCondLst>
                              <p:cond delay="0"/>
                            </p:stCondLst>
                            <p:childTnLst>
                              <p:par>
                                <p:cTn id="329" presetID="1" presetClass="entr" presetSubtype="0" fill="hold" grpId="0" nodeType="afterEffect">
                                  <p:stCondLst>
                                    <p:cond delay="0"/>
                                  </p:stCondLst>
                                  <p:childTnLst>
                                    <p:set>
                                      <p:cBhvr>
                                        <p:cTn id="330" dur="1" fill="hold">
                                          <p:stCondLst>
                                            <p:cond delay="0"/>
                                          </p:stCondLst>
                                        </p:cTn>
                                        <p:tgtEl>
                                          <p:spTgt spid="118"/>
                                        </p:tgtEl>
                                        <p:attrNameLst>
                                          <p:attrName>style.visibility</p:attrName>
                                        </p:attrNameLst>
                                      </p:cBhvr>
                                      <p:to>
                                        <p:strVal val="visible"/>
                                      </p:to>
                                    </p:set>
                                  </p:childTnLst>
                                </p:cTn>
                              </p:par>
                            </p:childTnLst>
                          </p:cTn>
                        </p:par>
                        <p:par>
                          <p:cTn id="331" fill="hold">
                            <p:stCondLst>
                              <p:cond delay="0"/>
                            </p:stCondLst>
                            <p:childTnLst>
                              <p:par>
                                <p:cTn id="332" presetID="1" presetClass="entr" presetSubtype="0" fill="hold" grpId="0" nodeType="afterEffect">
                                  <p:stCondLst>
                                    <p:cond delay="0"/>
                                  </p:stCondLst>
                                  <p:childTnLst>
                                    <p:set>
                                      <p:cBhvr>
                                        <p:cTn id="333" dur="1" fill="hold">
                                          <p:stCondLst>
                                            <p:cond delay="0"/>
                                          </p:stCondLst>
                                        </p:cTn>
                                        <p:tgtEl>
                                          <p:spTgt spid="119"/>
                                        </p:tgtEl>
                                        <p:attrNameLst>
                                          <p:attrName>style.visibility</p:attrName>
                                        </p:attrNameLst>
                                      </p:cBhvr>
                                      <p:to>
                                        <p:strVal val="visible"/>
                                      </p:to>
                                    </p:set>
                                  </p:childTnLst>
                                </p:cTn>
                              </p:par>
                            </p:childTnLst>
                          </p:cTn>
                        </p:par>
                        <p:par>
                          <p:cTn id="334" fill="hold">
                            <p:stCondLst>
                              <p:cond delay="0"/>
                            </p:stCondLst>
                            <p:childTnLst>
                              <p:par>
                                <p:cTn id="335" presetID="1" presetClass="entr" presetSubtype="0" fill="hold" grpId="0" nodeType="afterEffect">
                                  <p:stCondLst>
                                    <p:cond delay="0"/>
                                  </p:stCondLst>
                                  <p:childTnLst>
                                    <p:set>
                                      <p:cBhvr>
                                        <p:cTn id="336" dur="1" fill="hold">
                                          <p:stCondLst>
                                            <p:cond delay="0"/>
                                          </p:stCondLst>
                                        </p:cTn>
                                        <p:tgtEl>
                                          <p:spTgt spid="120"/>
                                        </p:tgtEl>
                                        <p:attrNameLst>
                                          <p:attrName>style.visibility</p:attrName>
                                        </p:attrNameLst>
                                      </p:cBhvr>
                                      <p:to>
                                        <p:strVal val="visible"/>
                                      </p:to>
                                    </p:set>
                                  </p:childTnLst>
                                </p:cTn>
                              </p:par>
                            </p:childTnLst>
                          </p:cTn>
                        </p:par>
                        <p:par>
                          <p:cTn id="337" fill="hold">
                            <p:stCondLst>
                              <p:cond delay="0"/>
                            </p:stCondLst>
                            <p:childTnLst>
                              <p:par>
                                <p:cTn id="338" presetID="1" presetClass="entr" presetSubtype="0" fill="hold" grpId="0" nodeType="afterEffect">
                                  <p:stCondLst>
                                    <p:cond delay="0"/>
                                  </p:stCondLst>
                                  <p:childTnLst>
                                    <p:set>
                                      <p:cBhvr>
                                        <p:cTn id="339" dur="1" fill="hold">
                                          <p:stCondLst>
                                            <p:cond delay="0"/>
                                          </p:stCondLst>
                                        </p:cTn>
                                        <p:tgtEl>
                                          <p:spTgt spid="121"/>
                                        </p:tgtEl>
                                        <p:attrNameLst>
                                          <p:attrName>style.visibility</p:attrName>
                                        </p:attrNameLst>
                                      </p:cBhvr>
                                      <p:to>
                                        <p:strVal val="visible"/>
                                      </p:to>
                                    </p:set>
                                  </p:childTnLst>
                                </p:cTn>
                              </p:par>
                            </p:childTnLst>
                          </p:cTn>
                        </p:par>
                        <p:par>
                          <p:cTn id="340" fill="hold">
                            <p:stCondLst>
                              <p:cond delay="0"/>
                            </p:stCondLst>
                            <p:childTnLst>
                              <p:par>
                                <p:cTn id="341" presetID="1" presetClass="entr" presetSubtype="0" fill="hold" grpId="0" nodeType="afterEffect">
                                  <p:stCondLst>
                                    <p:cond delay="0"/>
                                  </p:stCondLst>
                                  <p:childTnLst>
                                    <p:set>
                                      <p:cBhvr>
                                        <p:cTn id="342" dur="1" fill="hold">
                                          <p:stCondLst>
                                            <p:cond delay="0"/>
                                          </p:stCondLst>
                                        </p:cTn>
                                        <p:tgtEl>
                                          <p:spTgt spid="122"/>
                                        </p:tgtEl>
                                        <p:attrNameLst>
                                          <p:attrName>style.visibility</p:attrName>
                                        </p:attrNameLst>
                                      </p:cBhvr>
                                      <p:to>
                                        <p:strVal val="visible"/>
                                      </p:to>
                                    </p:set>
                                  </p:childTnLst>
                                </p:cTn>
                              </p:par>
                            </p:childTnLst>
                          </p:cTn>
                        </p:par>
                        <p:par>
                          <p:cTn id="343" fill="hold">
                            <p:stCondLst>
                              <p:cond delay="0"/>
                            </p:stCondLst>
                            <p:childTnLst>
                              <p:par>
                                <p:cTn id="344" presetID="1" presetClass="entr" presetSubtype="0" fill="hold" grpId="0" nodeType="afterEffect">
                                  <p:stCondLst>
                                    <p:cond delay="0"/>
                                  </p:stCondLst>
                                  <p:childTnLst>
                                    <p:set>
                                      <p:cBhvr>
                                        <p:cTn id="345" dur="1" fill="hold">
                                          <p:stCondLst>
                                            <p:cond delay="0"/>
                                          </p:stCondLst>
                                        </p:cTn>
                                        <p:tgtEl>
                                          <p:spTgt spid="123"/>
                                        </p:tgtEl>
                                        <p:attrNameLst>
                                          <p:attrName>style.visibility</p:attrName>
                                        </p:attrNameLst>
                                      </p:cBhvr>
                                      <p:to>
                                        <p:strVal val="visible"/>
                                      </p:to>
                                    </p:set>
                                  </p:childTnLst>
                                </p:cTn>
                              </p:par>
                            </p:childTnLst>
                          </p:cTn>
                        </p:par>
                        <p:par>
                          <p:cTn id="346" fill="hold">
                            <p:stCondLst>
                              <p:cond delay="0"/>
                            </p:stCondLst>
                            <p:childTnLst>
                              <p:par>
                                <p:cTn id="347" presetID="1" presetClass="entr" presetSubtype="0" fill="hold" grpId="0" nodeType="afterEffect">
                                  <p:stCondLst>
                                    <p:cond delay="0"/>
                                  </p:stCondLst>
                                  <p:childTnLst>
                                    <p:set>
                                      <p:cBhvr>
                                        <p:cTn id="348" dur="1" fill="hold">
                                          <p:stCondLst>
                                            <p:cond delay="0"/>
                                          </p:stCondLst>
                                        </p:cTn>
                                        <p:tgtEl>
                                          <p:spTgt spid="124"/>
                                        </p:tgtEl>
                                        <p:attrNameLst>
                                          <p:attrName>style.visibility</p:attrName>
                                        </p:attrNameLst>
                                      </p:cBhvr>
                                      <p:to>
                                        <p:strVal val="visible"/>
                                      </p:to>
                                    </p:set>
                                  </p:childTnLst>
                                </p:cTn>
                              </p:par>
                            </p:childTnLst>
                          </p:cTn>
                        </p:par>
                        <p:par>
                          <p:cTn id="349" fill="hold">
                            <p:stCondLst>
                              <p:cond delay="0"/>
                            </p:stCondLst>
                            <p:childTnLst>
                              <p:par>
                                <p:cTn id="350" presetID="1" presetClass="entr" presetSubtype="0" fill="hold" grpId="0" nodeType="afterEffect">
                                  <p:stCondLst>
                                    <p:cond delay="0"/>
                                  </p:stCondLst>
                                  <p:childTnLst>
                                    <p:set>
                                      <p:cBhvr>
                                        <p:cTn id="351" dur="1" fill="hold">
                                          <p:stCondLst>
                                            <p:cond delay="0"/>
                                          </p:stCondLst>
                                        </p:cTn>
                                        <p:tgtEl>
                                          <p:spTgt spid="125"/>
                                        </p:tgtEl>
                                        <p:attrNameLst>
                                          <p:attrName>style.visibility</p:attrName>
                                        </p:attrNameLst>
                                      </p:cBhvr>
                                      <p:to>
                                        <p:strVal val="visible"/>
                                      </p:to>
                                    </p:set>
                                  </p:childTnLst>
                                </p:cTn>
                              </p:par>
                            </p:childTnLst>
                          </p:cTn>
                        </p:par>
                        <p:par>
                          <p:cTn id="352" fill="hold">
                            <p:stCondLst>
                              <p:cond delay="0"/>
                            </p:stCondLst>
                            <p:childTnLst>
                              <p:par>
                                <p:cTn id="353" presetID="1" presetClass="entr" presetSubtype="0" fill="hold" grpId="0" nodeType="afterEffect">
                                  <p:stCondLst>
                                    <p:cond delay="0"/>
                                  </p:stCondLst>
                                  <p:childTnLst>
                                    <p:set>
                                      <p:cBhvr>
                                        <p:cTn id="354" dur="1" fill="hold">
                                          <p:stCondLst>
                                            <p:cond delay="0"/>
                                          </p:stCondLst>
                                        </p:cTn>
                                        <p:tgtEl>
                                          <p:spTgt spid="126"/>
                                        </p:tgtEl>
                                        <p:attrNameLst>
                                          <p:attrName>style.visibility</p:attrName>
                                        </p:attrNameLst>
                                      </p:cBhvr>
                                      <p:to>
                                        <p:strVal val="visible"/>
                                      </p:to>
                                    </p:set>
                                  </p:childTnLst>
                                </p:cTn>
                              </p:par>
                            </p:childTnLst>
                          </p:cTn>
                        </p:par>
                        <p:par>
                          <p:cTn id="355" fill="hold">
                            <p:stCondLst>
                              <p:cond delay="0"/>
                            </p:stCondLst>
                            <p:childTnLst>
                              <p:par>
                                <p:cTn id="356" presetID="1" presetClass="entr" presetSubtype="0" fill="hold" grpId="0" nodeType="afterEffect">
                                  <p:stCondLst>
                                    <p:cond delay="0"/>
                                  </p:stCondLst>
                                  <p:childTnLst>
                                    <p:set>
                                      <p:cBhvr>
                                        <p:cTn id="357" dur="1" fill="hold">
                                          <p:stCondLst>
                                            <p:cond delay="0"/>
                                          </p:stCondLst>
                                        </p:cTn>
                                        <p:tgtEl>
                                          <p:spTgt spid="127"/>
                                        </p:tgtEl>
                                        <p:attrNameLst>
                                          <p:attrName>style.visibility</p:attrName>
                                        </p:attrNameLst>
                                      </p:cBhvr>
                                      <p:to>
                                        <p:strVal val="visible"/>
                                      </p:to>
                                    </p:set>
                                  </p:childTnLst>
                                </p:cTn>
                              </p:par>
                            </p:childTnLst>
                          </p:cTn>
                        </p:par>
                        <p:par>
                          <p:cTn id="358" fill="hold">
                            <p:stCondLst>
                              <p:cond delay="0"/>
                            </p:stCondLst>
                            <p:childTnLst>
                              <p:par>
                                <p:cTn id="359" presetID="1" presetClass="entr" presetSubtype="0" fill="hold" grpId="0" nodeType="afterEffect">
                                  <p:stCondLst>
                                    <p:cond delay="0"/>
                                  </p:stCondLst>
                                  <p:childTnLst>
                                    <p:set>
                                      <p:cBhvr>
                                        <p:cTn id="360" dur="1" fill="hold">
                                          <p:stCondLst>
                                            <p:cond delay="0"/>
                                          </p:stCondLst>
                                        </p:cTn>
                                        <p:tgtEl>
                                          <p:spTgt spid="128"/>
                                        </p:tgtEl>
                                        <p:attrNameLst>
                                          <p:attrName>style.visibility</p:attrName>
                                        </p:attrNameLst>
                                      </p:cBhvr>
                                      <p:to>
                                        <p:strVal val="visible"/>
                                      </p:to>
                                    </p:set>
                                  </p:childTnLst>
                                </p:cTn>
                              </p:par>
                            </p:childTnLst>
                          </p:cTn>
                        </p:par>
                        <p:par>
                          <p:cTn id="361" fill="hold">
                            <p:stCondLst>
                              <p:cond delay="0"/>
                            </p:stCondLst>
                            <p:childTnLst>
                              <p:par>
                                <p:cTn id="362" presetID="1" presetClass="entr" presetSubtype="0" fill="hold" grpId="0" nodeType="afterEffect">
                                  <p:stCondLst>
                                    <p:cond delay="0"/>
                                  </p:stCondLst>
                                  <p:childTnLst>
                                    <p:set>
                                      <p:cBhvr>
                                        <p:cTn id="363" dur="1" fill="hold">
                                          <p:stCondLst>
                                            <p:cond delay="0"/>
                                          </p:stCondLst>
                                        </p:cTn>
                                        <p:tgtEl>
                                          <p:spTgt spid="129"/>
                                        </p:tgtEl>
                                        <p:attrNameLst>
                                          <p:attrName>style.visibility</p:attrName>
                                        </p:attrNameLst>
                                      </p:cBhvr>
                                      <p:to>
                                        <p:strVal val="visible"/>
                                      </p:to>
                                    </p:set>
                                  </p:childTnLst>
                                </p:cTn>
                              </p:par>
                            </p:childTnLst>
                          </p:cTn>
                        </p:par>
                        <p:par>
                          <p:cTn id="364" fill="hold">
                            <p:stCondLst>
                              <p:cond delay="0"/>
                            </p:stCondLst>
                            <p:childTnLst>
                              <p:par>
                                <p:cTn id="365" presetID="1" presetClass="entr" presetSubtype="0" fill="hold" grpId="0" nodeType="afterEffect">
                                  <p:stCondLst>
                                    <p:cond delay="0"/>
                                  </p:stCondLst>
                                  <p:childTnLst>
                                    <p:set>
                                      <p:cBhvr>
                                        <p:cTn id="366" dur="1" fill="hold">
                                          <p:stCondLst>
                                            <p:cond delay="0"/>
                                          </p:stCondLst>
                                        </p:cTn>
                                        <p:tgtEl>
                                          <p:spTgt spid="130"/>
                                        </p:tgtEl>
                                        <p:attrNameLst>
                                          <p:attrName>style.visibility</p:attrName>
                                        </p:attrNameLst>
                                      </p:cBhvr>
                                      <p:to>
                                        <p:strVal val="visible"/>
                                      </p:to>
                                    </p:set>
                                  </p:childTnLst>
                                </p:cTn>
                              </p:par>
                            </p:childTnLst>
                          </p:cTn>
                        </p:par>
                        <p:par>
                          <p:cTn id="367" fill="hold">
                            <p:stCondLst>
                              <p:cond delay="0"/>
                            </p:stCondLst>
                            <p:childTnLst>
                              <p:par>
                                <p:cTn id="368" presetID="1" presetClass="entr" presetSubtype="0" fill="hold" grpId="0" nodeType="afterEffect">
                                  <p:stCondLst>
                                    <p:cond delay="0"/>
                                  </p:stCondLst>
                                  <p:childTnLst>
                                    <p:set>
                                      <p:cBhvr>
                                        <p:cTn id="369" dur="1" fill="hold">
                                          <p:stCondLst>
                                            <p:cond delay="0"/>
                                          </p:stCondLst>
                                        </p:cTn>
                                        <p:tgtEl>
                                          <p:spTgt spid="131"/>
                                        </p:tgtEl>
                                        <p:attrNameLst>
                                          <p:attrName>style.visibility</p:attrName>
                                        </p:attrNameLst>
                                      </p:cBhvr>
                                      <p:to>
                                        <p:strVal val="visible"/>
                                      </p:to>
                                    </p:set>
                                  </p:childTnLst>
                                </p:cTn>
                              </p:par>
                            </p:childTnLst>
                          </p:cTn>
                        </p:par>
                        <p:par>
                          <p:cTn id="370" fill="hold">
                            <p:stCondLst>
                              <p:cond delay="0"/>
                            </p:stCondLst>
                            <p:childTnLst>
                              <p:par>
                                <p:cTn id="371" presetID="1" presetClass="entr" presetSubtype="0" fill="hold" grpId="0" nodeType="afterEffect">
                                  <p:stCondLst>
                                    <p:cond delay="0"/>
                                  </p:stCondLst>
                                  <p:childTnLst>
                                    <p:set>
                                      <p:cBhvr>
                                        <p:cTn id="372" dur="1" fill="hold">
                                          <p:stCondLst>
                                            <p:cond delay="0"/>
                                          </p:stCondLst>
                                        </p:cTn>
                                        <p:tgtEl>
                                          <p:spTgt spid="132"/>
                                        </p:tgtEl>
                                        <p:attrNameLst>
                                          <p:attrName>style.visibility</p:attrName>
                                        </p:attrNameLst>
                                      </p:cBhvr>
                                      <p:to>
                                        <p:strVal val="visible"/>
                                      </p:to>
                                    </p:set>
                                  </p:childTnLst>
                                </p:cTn>
                              </p:par>
                            </p:childTnLst>
                          </p:cTn>
                        </p:par>
                        <p:par>
                          <p:cTn id="373" fill="hold">
                            <p:stCondLst>
                              <p:cond delay="0"/>
                            </p:stCondLst>
                            <p:childTnLst>
                              <p:par>
                                <p:cTn id="374" presetID="1" presetClass="entr" presetSubtype="0" fill="hold" grpId="0" nodeType="afterEffect">
                                  <p:stCondLst>
                                    <p:cond delay="0"/>
                                  </p:stCondLst>
                                  <p:childTnLst>
                                    <p:set>
                                      <p:cBhvr>
                                        <p:cTn id="375" dur="1" fill="hold">
                                          <p:stCondLst>
                                            <p:cond delay="0"/>
                                          </p:stCondLst>
                                        </p:cTn>
                                        <p:tgtEl>
                                          <p:spTgt spid="133"/>
                                        </p:tgtEl>
                                        <p:attrNameLst>
                                          <p:attrName>style.visibility</p:attrName>
                                        </p:attrNameLst>
                                      </p:cBhvr>
                                      <p:to>
                                        <p:strVal val="visible"/>
                                      </p:to>
                                    </p:set>
                                  </p:childTnLst>
                                </p:cTn>
                              </p:par>
                            </p:childTnLst>
                          </p:cTn>
                        </p:par>
                        <p:par>
                          <p:cTn id="376" fill="hold">
                            <p:stCondLst>
                              <p:cond delay="0"/>
                            </p:stCondLst>
                            <p:childTnLst>
                              <p:par>
                                <p:cTn id="377" presetID="1" presetClass="entr" presetSubtype="0" fill="hold" grpId="0" nodeType="afterEffect">
                                  <p:stCondLst>
                                    <p:cond delay="0"/>
                                  </p:stCondLst>
                                  <p:childTnLst>
                                    <p:set>
                                      <p:cBhvr>
                                        <p:cTn id="378" dur="1" fill="hold">
                                          <p:stCondLst>
                                            <p:cond delay="0"/>
                                          </p:stCondLst>
                                        </p:cTn>
                                        <p:tgtEl>
                                          <p:spTgt spid="134"/>
                                        </p:tgtEl>
                                        <p:attrNameLst>
                                          <p:attrName>style.visibility</p:attrName>
                                        </p:attrNameLst>
                                      </p:cBhvr>
                                      <p:to>
                                        <p:strVal val="visible"/>
                                      </p:to>
                                    </p:set>
                                  </p:childTnLst>
                                </p:cTn>
                              </p:par>
                            </p:childTnLst>
                          </p:cTn>
                        </p:par>
                        <p:par>
                          <p:cTn id="379" fill="hold">
                            <p:stCondLst>
                              <p:cond delay="0"/>
                            </p:stCondLst>
                            <p:childTnLst>
                              <p:par>
                                <p:cTn id="380" presetID="1" presetClass="entr" presetSubtype="0" fill="hold" grpId="0" nodeType="afterEffect">
                                  <p:stCondLst>
                                    <p:cond delay="0"/>
                                  </p:stCondLst>
                                  <p:childTnLst>
                                    <p:set>
                                      <p:cBhvr>
                                        <p:cTn id="381" dur="1" fill="hold">
                                          <p:stCondLst>
                                            <p:cond delay="0"/>
                                          </p:stCondLst>
                                        </p:cTn>
                                        <p:tgtEl>
                                          <p:spTgt spid="135"/>
                                        </p:tgtEl>
                                        <p:attrNameLst>
                                          <p:attrName>style.visibility</p:attrName>
                                        </p:attrNameLst>
                                      </p:cBhvr>
                                      <p:to>
                                        <p:strVal val="visible"/>
                                      </p:to>
                                    </p:set>
                                  </p:childTnLst>
                                </p:cTn>
                              </p:par>
                            </p:childTnLst>
                          </p:cTn>
                        </p:par>
                        <p:par>
                          <p:cTn id="382" fill="hold">
                            <p:stCondLst>
                              <p:cond delay="0"/>
                            </p:stCondLst>
                            <p:childTnLst>
                              <p:par>
                                <p:cTn id="383" presetID="1" presetClass="entr" presetSubtype="0" fill="hold" grpId="0" nodeType="afterEffect">
                                  <p:stCondLst>
                                    <p:cond delay="0"/>
                                  </p:stCondLst>
                                  <p:childTnLst>
                                    <p:set>
                                      <p:cBhvr>
                                        <p:cTn id="384" dur="1" fill="hold">
                                          <p:stCondLst>
                                            <p:cond delay="0"/>
                                          </p:stCondLst>
                                        </p:cTn>
                                        <p:tgtEl>
                                          <p:spTgt spid="136"/>
                                        </p:tgtEl>
                                        <p:attrNameLst>
                                          <p:attrName>style.visibility</p:attrName>
                                        </p:attrNameLst>
                                      </p:cBhvr>
                                      <p:to>
                                        <p:strVal val="visible"/>
                                      </p:to>
                                    </p:set>
                                  </p:childTnLst>
                                </p:cTn>
                              </p:par>
                            </p:childTnLst>
                          </p:cTn>
                        </p:par>
                        <p:par>
                          <p:cTn id="385" fill="hold">
                            <p:stCondLst>
                              <p:cond delay="0"/>
                            </p:stCondLst>
                            <p:childTnLst>
                              <p:par>
                                <p:cTn id="386" presetID="1" presetClass="entr" presetSubtype="0" fill="hold" grpId="0" nodeType="afterEffect">
                                  <p:stCondLst>
                                    <p:cond delay="0"/>
                                  </p:stCondLst>
                                  <p:childTnLst>
                                    <p:set>
                                      <p:cBhvr>
                                        <p:cTn id="387" dur="1" fill="hold">
                                          <p:stCondLst>
                                            <p:cond delay="0"/>
                                          </p:stCondLst>
                                        </p:cTn>
                                        <p:tgtEl>
                                          <p:spTgt spid="137"/>
                                        </p:tgtEl>
                                        <p:attrNameLst>
                                          <p:attrName>style.visibility</p:attrName>
                                        </p:attrNameLst>
                                      </p:cBhvr>
                                      <p:to>
                                        <p:strVal val="visible"/>
                                      </p:to>
                                    </p:set>
                                  </p:childTnLst>
                                </p:cTn>
                              </p:par>
                            </p:childTnLst>
                          </p:cTn>
                        </p:par>
                        <p:par>
                          <p:cTn id="388" fill="hold">
                            <p:stCondLst>
                              <p:cond delay="0"/>
                            </p:stCondLst>
                            <p:childTnLst>
                              <p:par>
                                <p:cTn id="389" presetID="1" presetClass="entr" presetSubtype="0" fill="hold" grpId="0" nodeType="afterEffect">
                                  <p:stCondLst>
                                    <p:cond delay="0"/>
                                  </p:stCondLst>
                                  <p:childTnLst>
                                    <p:set>
                                      <p:cBhvr>
                                        <p:cTn id="390" dur="1" fill="hold">
                                          <p:stCondLst>
                                            <p:cond delay="0"/>
                                          </p:stCondLst>
                                        </p:cTn>
                                        <p:tgtEl>
                                          <p:spTgt spid="138"/>
                                        </p:tgtEl>
                                        <p:attrNameLst>
                                          <p:attrName>style.visibility</p:attrName>
                                        </p:attrNameLst>
                                      </p:cBhvr>
                                      <p:to>
                                        <p:strVal val="visible"/>
                                      </p:to>
                                    </p:set>
                                  </p:childTnLst>
                                </p:cTn>
                              </p:par>
                            </p:childTnLst>
                          </p:cTn>
                        </p:par>
                        <p:par>
                          <p:cTn id="391" fill="hold">
                            <p:stCondLst>
                              <p:cond delay="0"/>
                            </p:stCondLst>
                            <p:childTnLst>
                              <p:par>
                                <p:cTn id="392" presetID="1" presetClass="entr" presetSubtype="0" fill="hold" grpId="0" nodeType="afterEffect">
                                  <p:stCondLst>
                                    <p:cond delay="0"/>
                                  </p:stCondLst>
                                  <p:childTnLst>
                                    <p:set>
                                      <p:cBhvr>
                                        <p:cTn id="393" dur="1" fill="hold">
                                          <p:stCondLst>
                                            <p:cond delay="0"/>
                                          </p:stCondLst>
                                        </p:cTn>
                                        <p:tgtEl>
                                          <p:spTgt spid="139"/>
                                        </p:tgtEl>
                                        <p:attrNameLst>
                                          <p:attrName>style.visibility</p:attrName>
                                        </p:attrNameLst>
                                      </p:cBhvr>
                                      <p:to>
                                        <p:strVal val="visible"/>
                                      </p:to>
                                    </p:set>
                                  </p:childTnLst>
                                </p:cTn>
                              </p:par>
                            </p:childTnLst>
                          </p:cTn>
                        </p:par>
                        <p:par>
                          <p:cTn id="394" fill="hold">
                            <p:stCondLst>
                              <p:cond delay="0"/>
                            </p:stCondLst>
                            <p:childTnLst>
                              <p:par>
                                <p:cTn id="395" presetID="1" presetClass="entr" presetSubtype="0" fill="hold" grpId="0" nodeType="afterEffect">
                                  <p:stCondLst>
                                    <p:cond delay="0"/>
                                  </p:stCondLst>
                                  <p:childTnLst>
                                    <p:set>
                                      <p:cBhvr>
                                        <p:cTn id="396" dur="1" fill="hold">
                                          <p:stCondLst>
                                            <p:cond delay="0"/>
                                          </p:stCondLst>
                                        </p:cTn>
                                        <p:tgtEl>
                                          <p:spTgt spid="140"/>
                                        </p:tgtEl>
                                        <p:attrNameLst>
                                          <p:attrName>style.visibility</p:attrName>
                                        </p:attrNameLst>
                                      </p:cBhvr>
                                      <p:to>
                                        <p:strVal val="visible"/>
                                      </p:to>
                                    </p:set>
                                  </p:childTnLst>
                                </p:cTn>
                              </p:par>
                            </p:childTnLst>
                          </p:cTn>
                        </p:par>
                        <p:par>
                          <p:cTn id="397" fill="hold">
                            <p:stCondLst>
                              <p:cond delay="0"/>
                            </p:stCondLst>
                            <p:childTnLst>
                              <p:par>
                                <p:cTn id="398" presetID="1" presetClass="entr" presetSubtype="0" fill="hold" grpId="0" nodeType="afterEffect">
                                  <p:stCondLst>
                                    <p:cond delay="0"/>
                                  </p:stCondLst>
                                  <p:childTnLst>
                                    <p:set>
                                      <p:cBhvr>
                                        <p:cTn id="399" dur="1" fill="hold">
                                          <p:stCondLst>
                                            <p:cond delay="0"/>
                                          </p:stCondLst>
                                        </p:cTn>
                                        <p:tgtEl>
                                          <p:spTgt spid="141"/>
                                        </p:tgtEl>
                                        <p:attrNameLst>
                                          <p:attrName>style.visibility</p:attrName>
                                        </p:attrNameLst>
                                      </p:cBhvr>
                                      <p:to>
                                        <p:strVal val="visible"/>
                                      </p:to>
                                    </p:set>
                                  </p:childTnLst>
                                </p:cTn>
                              </p:par>
                            </p:childTnLst>
                          </p:cTn>
                        </p:par>
                        <p:par>
                          <p:cTn id="400" fill="hold">
                            <p:stCondLst>
                              <p:cond delay="0"/>
                            </p:stCondLst>
                            <p:childTnLst>
                              <p:par>
                                <p:cTn id="401" presetID="1" presetClass="entr" presetSubtype="0" fill="hold" grpId="0" nodeType="afterEffect">
                                  <p:stCondLst>
                                    <p:cond delay="0"/>
                                  </p:stCondLst>
                                  <p:childTnLst>
                                    <p:set>
                                      <p:cBhvr>
                                        <p:cTn id="402" dur="1" fill="hold">
                                          <p:stCondLst>
                                            <p:cond delay="0"/>
                                          </p:stCondLst>
                                        </p:cTn>
                                        <p:tgtEl>
                                          <p:spTgt spid="142"/>
                                        </p:tgtEl>
                                        <p:attrNameLst>
                                          <p:attrName>style.visibility</p:attrName>
                                        </p:attrNameLst>
                                      </p:cBhvr>
                                      <p:to>
                                        <p:strVal val="visible"/>
                                      </p:to>
                                    </p:set>
                                  </p:childTnLst>
                                </p:cTn>
                              </p:par>
                            </p:childTnLst>
                          </p:cTn>
                        </p:par>
                        <p:par>
                          <p:cTn id="403" fill="hold">
                            <p:stCondLst>
                              <p:cond delay="0"/>
                            </p:stCondLst>
                            <p:childTnLst>
                              <p:par>
                                <p:cTn id="404" presetID="1" presetClass="entr" presetSubtype="0" fill="hold" grpId="0" nodeType="afterEffect">
                                  <p:stCondLst>
                                    <p:cond delay="0"/>
                                  </p:stCondLst>
                                  <p:childTnLst>
                                    <p:set>
                                      <p:cBhvr>
                                        <p:cTn id="405" dur="1" fill="hold">
                                          <p:stCondLst>
                                            <p:cond delay="0"/>
                                          </p:stCondLst>
                                        </p:cTn>
                                        <p:tgtEl>
                                          <p:spTgt spid="143"/>
                                        </p:tgtEl>
                                        <p:attrNameLst>
                                          <p:attrName>style.visibility</p:attrName>
                                        </p:attrNameLst>
                                      </p:cBhvr>
                                      <p:to>
                                        <p:strVal val="visible"/>
                                      </p:to>
                                    </p:set>
                                  </p:childTnLst>
                                </p:cTn>
                              </p:par>
                            </p:childTnLst>
                          </p:cTn>
                        </p:par>
                        <p:par>
                          <p:cTn id="406" fill="hold">
                            <p:stCondLst>
                              <p:cond delay="0"/>
                            </p:stCondLst>
                            <p:childTnLst>
                              <p:par>
                                <p:cTn id="407" presetID="1" presetClass="entr" presetSubtype="0" fill="hold" grpId="0" nodeType="afterEffect">
                                  <p:stCondLst>
                                    <p:cond delay="0"/>
                                  </p:stCondLst>
                                  <p:childTnLst>
                                    <p:set>
                                      <p:cBhvr>
                                        <p:cTn id="408" dur="1" fill="hold">
                                          <p:stCondLst>
                                            <p:cond delay="0"/>
                                          </p:stCondLst>
                                        </p:cTn>
                                        <p:tgtEl>
                                          <p:spTgt spid="144"/>
                                        </p:tgtEl>
                                        <p:attrNameLst>
                                          <p:attrName>style.visibility</p:attrName>
                                        </p:attrNameLst>
                                      </p:cBhvr>
                                      <p:to>
                                        <p:strVal val="visible"/>
                                      </p:to>
                                    </p:set>
                                  </p:childTnLst>
                                </p:cTn>
                              </p:par>
                            </p:childTnLst>
                          </p:cTn>
                        </p:par>
                        <p:par>
                          <p:cTn id="409" fill="hold">
                            <p:stCondLst>
                              <p:cond delay="0"/>
                            </p:stCondLst>
                            <p:childTnLst>
                              <p:par>
                                <p:cTn id="410" presetID="1" presetClass="entr" presetSubtype="0" fill="hold" grpId="0" nodeType="afterEffect">
                                  <p:stCondLst>
                                    <p:cond delay="0"/>
                                  </p:stCondLst>
                                  <p:childTnLst>
                                    <p:set>
                                      <p:cBhvr>
                                        <p:cTn id="411" dur="1" fill="hold">
                                          <p:stCondLst>
                                            <p:cond delay="0"/>
                                          </p:stCondLst>
                                        </p:cTn>
                                        <p:tgtEl>
                                          <p:spTgt spid="145"/>
                                        </p:tgtEl>
                                        <p:attrNameLst>
                                          <p:attrName>style.visibility</p:attrName>
                                        </p:attrNameLst>
                                      </p:cBhvr>
                                      <p:to>
                                        <p:strVal val="visible"/>
                                      </p:to>
                                    </p:set>
                                  </p:childTnLst>
                                </p:cTn>
                              </p:par>
                            </p:childTnLst>
                          </p:cTn>
                        </p:par>
                        <p:par>
                          <p:cTn id="412" fill="hold">
                            <p:stCondLst>
                              <p:cond delay="0"/>
                            </p:stCondLst>
                            <p:childTnLst>
                              <p:par>
                                <p:cTn id="413" presetID="1" presetClass="entr" presetSubtype="0" fill="hold" grpId="0" nodeType="afterEffect">
                                  <p:stCondLst>
                                    <p:cond delay="0"/>
                                  </p:stCondLst>
                                  <p:childTnLst>
                                    <p:set>
                                      <p:cBhvr>
                                        <p:cTn id="414" dur="1" fill="hold">
                                          <p:stCondLst>
                                            <p:cond delay="0"/>
                                          </p:stCondLst>
                                        </p:cTn>
                                        <p:tgtEl>
                                          <p:spTgt spid="146"/>
                                        </p:tgtEl>
                                        <p:attrNameLst>
                                          <p:attrName>style.visibility</p:attrName>
                                        </p:attrNameLst>
                                      </p:cBhvr>
                                      <p:to>
                                        <p:strVal val="visible"/>
                                      </p:to>
                                    </p:set>
                                  </p:childTnLst>
                                </p:cTn>
                              </p:par>
                            </p:childTnLst>
                          </p:cTn>
                        </p:par>
                        <p:par>
                          <p:cTn id="415" fill="hold">
                            <p:stCondLst>
                              <p:cond delay="0"/>
                            </p:stCondLst>
                            <p:childTnLst>
                              <p:par>
                                <p:cTn id="416" presetID="1" presetClass="entr" presetSubtype="0" fill="hold" grpId="0" nodeType="afterEffect">
                                  <p:stCondLst>
                                    <p:cond delay="0"/>
                                  </p:stCondLst>
                                  <p:childTnLst>
                                    <p:set>
                                      <p:cBhvr>
                                        <p:cTn id="417" dur="1" fill="hold">
                                          <p:stCondLst>
                                            <p:cond delay="0"/>
                                          </p:stCondLst>
                                        </p:cTn>
                                        <p:tgtEl>
                                          <p:spTgt spid="147"/>
                                        </p:tgtEl>
                                        <p:attrNameLst>
                                          <p:attrName>style.visibility</p:attrName>
                                        </p:attrNameLst>
                                      </p:cBhvr>
                                      <p:to>
                                        <p:strVal val="visible"/>
                                      </p:to>
                                    </p:set>
                                  </p:childTnLst>
                                </p:cTn>
                              </p:par>
                            </p:childTnLst>
                          </p:cTn>
                        </p:par>
                        <p:par>
                          <p:cTn id="418" fill="hold">
                            <p:stCondLst>
                              <p:cond delay="0"/>
                            </p:stCondLst>
                            <p:childTnLst>
                              <p:par>
                                <p:cTn id="419" presetID="1" presetClass="entr" presetSubtype="0" fill="hold" grpId="0" nodeType="afterEffect">
                                  <p:stCondLst>
                                    <p:cond delay="0"/>
                                  </p:stCondLst>
                                  <p:childTnLst>
                                    <p:set>
                                      <p:cBhvr>
                                        <p:cTn id="420" dur="1" fill="hold">
                                          <p:stCondLst>
                                            <p:cond delay="0"/>
                                          </p:stCondLst>
                                        </p:cTn>
                                        <p:tgtEl>
                                          <p:spTgt spid="148"/>
                                        </p:tgtEl>
                                        <p:attrNameLst>
                                          <p:attrName>style.visibility</p:attrName>
                                        </p:attrNameLst>
                                      </p:cBhvr>
                                      <p:to>
                                        <p:strVal val="visible"/>
                                      </p:to>
                                    </p:set>
                                  </p:childTnLst>
                                </p:cTn>
                              </p:par>
                            </p:childTnLst>
                          </p:cTn>
                        </p:par>
                        <p:par>
                          <p:cTn id="421" fill="hold">
                            <p:stCondLst>
                              <p:cond delay="0"/>
                            </p:stCondLst>
                            <p:childTnLst>
                              <p:par>
                                <p:cTn id="422" presetID="1" presetClass="entr" presetSubtype="0" fill="hold" grpId="0" nodeType="afterEffect">
                                  <p:stCondLst>
                                    <p:cond delay="0"/>
                                  </p:stCondLst>
                                  <p:childTnLst>
                                    <p:set>
                                      <p:cBhvr>
                                        <p:cTn id="423" dur="1" fill="hold">
                                          <p:stCondLst>
                                            <p:cond delay="0"/>
                                          </p:stCondLst>
                                        </p:cTn>
                                        <p:tgtEl>
                                          <p:spTgt spid="149"/>
                                        </p:tgtEl>
                                        <p:attrNameLst>
                                          <p:attrName>style.visibility</p:attrName>
                                        </p:attrNameLst>
                                      </p:cBhvr>
                                      <p:to>
                                        <p:strVal val="visible"/>
                                      </p:to>
                                    </p:set>
                                  </p:childTnLst>
                                </p:cTn>
                              </p:par>
                            </p:childTnLst>
                          </p:cTn>
                        </p:par>
                        <p:par>
                          <p:cTn id="424" fill="hold">
                            <p:stCondLst>
                              <p:cond delay="0"/>
                            </p:stCondLst>
                            <p:childTnLst>
                              <p:par>
                                <p:cTn id="425" presetID="1" presetClass="entr" presetSubtype="0" fill="hold" grpId="0" nodeType="afterEffect">
                                  <p:stCondLst>
                                    <p:cond delay="0"/>
                                  </p:stCondLst>
                                  <p:childTnLst>
                                    <p:set>
                                      <p:cBhvr>
                                        <p:cTn id="426" dur="1" fill="hold">
                                          <p:stCondLst>
                                            <p:cond delay="0"/>
                                          </p:stCondLst>
                                        </p:cTn>
                                        <p:tgtEl>
                                          <p:spTgt spid="150"/>
                                        </p:tgtEl>
                                        <p:attrNameLst>
                                          <p:attrName>style.visibility</p:attrName>
                                        </p:attrNameLst>
                                      </p:cBhvr>
                                      <p:to>
                                        <p:strVal val="visible"/>
                                      </p:to>
                                    </p:set>
                                  </p:childTnLst>
                                </p:cTn>
                              </p:par>
                            </p:childTnLst>
                          </p:cTn>
                        </p:par>
                        <p:par>
                          <p:cTn id="427" fill="hold">
                            <p:stCondLst>
                              <p:cond delay="0"/>
                            </p:stCondLst>
                            <p:childTnLst>
                              <p:par>
                                <p:cTn id="428" presetID="1" presetClass="entr" presetSubtype="0" fill="hold" grpId="0" nodeType="afterEffect">
                                  <p:stCondLst>
                                    <p:cond delay="0"/>
                                  </p:stCondLst>
                                  <p:childTnLst>
                                    <p:set>
                                      <p:cBhvr>
                                        <p:cTn id="429" dur="1" fill="hold">
                                          <p:stCondLst>
                                            <p:cond delay="0"/>
                                          </p:stCondLst>
                                        </p:cTn>
                                        <p:tgtEl>
                                          <p:spTgt spid="151"/>
                                        </p:tgtEl>
                                        <p:attrNameLst>
                                          <p:attrName>style.visibility</p:attrName>
                                        </p:attrNameLst>
                                      </p:cBhvr>
                                      <p:to>
                                        <p:strVal val="visible"/>
                                      </p:to>
                                    </p:set>
                                  </p:childTnLst>
                                </p:cTn>
                              </p:par>
                            </p:childTnLst>
                          </p:cTn>
                        </p:par>
                        <p:par>
                          <p:cTn id="430" fill="hold">
                            <p:stCondLst>
                              <p:cond delay="0"/>
                            </p:stCondLst>
                            <p:childTnLst>
                              <p:par>
                                <p:cTn id="431" presetID="1" presetClass="entr" presetSubtype="0" fill="hold" grpId="0" nodeType="afterEffect">
                                  <p:stCondLst>
                                    <p:cond delay="0"/>
                                  </p:stCondLst>
                                  <p:childTnLst>
                                    <p:set>
                                      <p:cBhvr>
                                        <p:cTn id="432" dur="1" fill="hold">
                                          <p:stCondLst>
                                            <p:cond delay="0"/>
                                          </p:stCondLst>
                                        </p:cTn>
                                        <p:tgtEl>
                                          <p:spTgt spid="152"/>
                                        </p:tgtEl>
                                        <p:attrNameLst>
                                          <p:attrName>style.visibility</p:attrName>
                                        </p:attrNameLst>
                                      </p:cBhvr>
                                      <p:to>
                                        <p:strVal val="visible"/>
                                      </p:to>
                                    </p:set>
                                  </p:childTnLst>
                                </p:cTn>
                              </p:par>
                            </p:childTnLst>
                          </p:cTn>
                        </p:par>
                        <p:par>
                          <p:cTn id="433" fill="hold">
                            <p:stCondLst>
                              <p:cond delay="0"/>
                            </p:stCondLst>
                            <p:childTnLst>
                              <p:par>
                                <p:cTn id="434" presetID="1" presetClass="entr" presetSubtype="0" fill="hold" grpId="0" nodeType="afterEffect">
                                  <p:stCondLst>
                                    <p:cond delay="0"/>
                                  </p:stCondLst>
                                  <p:childTnLst>
                                    <p:set>
                                      <p:cBhvr>
                                        <p:cTn id="435" dur="1" fill="hold">
                                          <p:stCondLst>
                                            <p:cond delay="0"/>
                                          </p:stCondLst>
                                        </p:cTn>
                                        <p:tgtEl>
                                          <p:spTgt spid="153"/>
                                        </p:tgtEl>
                                        <p:attrNameLst>
                                          <p:attrName>style.visibility</p:attrName>
                                        </p:attrNameLst>
                                      </p:cBhvr>
                                      <p:to>
                                        <p:strVal val="visible"/>
                                      </p:to>
                                    </p:set>
                                  </p:childTnLst>
                                </p:cTn>
                              </p:par>
                            </p:childTnLst>
                          </p:cTn>
                        </p:par>
                        <p:par>
                          <p:cTn id="436" fill="hold">
                            <p:stCondLst>
                              <p:cond delay="0"/>
                            </p:stCondLst>
                            <p:childTnLst>
                              <p:par>
                                <p:cTn id="437" presetID="1" presetClass="entr" presetSubtype="0" fill="hold" grpId="0" nodeType="afterEffect">
                                  <p:stCondLst>
                                    <p:cond delay="0"/>
                                  </p:stCondLst>
                                  <p:childTnLst>
                                    <p:set>
                                      <p:cBhvr>
                                        <p:cTn id="438" dur="1" fill="hold">
                                          <p:stCondLst>
                                            <p:cond delay="0"/>
                                          </p:stCondLst>
                                        </p:cTn>
                                        <p:tgtEl>
                                          <p:spTgt spid="154"/>
                                        </p:tgtEl>
                                        <p:attrNameLst>
                                          <p:attrName>style.visibility</p:attrName>
                                        </p:attrNameLst>
                                      </p:cBhvr>
                                      <p:to>
                                        <p:strVal val="visible"/>
                                      </p:to>
                                    </p:set>
                                  </p:childTnLst>
                                </p:cTn>
                              </p:par>
                            </p:childTnLst>
                          </p:cTn>
                        </p:par>
                        <p:par>
                          <p:cTn id="439" fill="hold">
                            <p:stCondLst>
                              <p:cond delay="0"/>
                            </p:stCondLst>
                            <p:childTnLst>
                              <p:par>
                                <p:cTn id="440" presetID="1" presetClass="entr" presetSubtype="0" fill="hold" grpId="0" nodeType="afterEffect">
                                  <p:stCondLst>
                                    <p:cond delay="0"/>
                                  </p:stCondLst>
                                  <p:childTnLst>
                                    <p:set>
                                      <p:cBhvr>
                                        <p:cTn id="441" dur="1" fill="hold">
                                          <p:stCondLst>
                                            <p:cond delay="0"/>
                                          </p:stCondLst>
                                        </p:cTn>
                                        <p:tgtEl>
                                          <p:spTgt spid="1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York Police Department </a:t>
            </a:r>
            <a:endParaRPr lang="en-US" dirty="0"/>
          </a:p>
        </p:txBody>
      </p:sp>
      <p:sp>
        <p:nvSpPr>
          <p:cNvPr id="3" name="Content Placeholder 2"/>
          <p:cNvSpPr>
            <a:spLocks noGrp="1"/>
          </p:cNvSpPr>
          <p:nvPr>
            <p:ph sz="half" idx="1"/>
          </p:nvPr>
        </p:nvSpPr>
        <p:spPr/>
        <p:txBody>
          <a:bodyPr/>
          <a:lstStyle/>
          <a:p>
            <a:r>
              <a:rPr lang="en-US" dirty="0" smtClean="0"/>
              <a:t>230 cases (1966-2012)</a:t>
            </a:r>
          </a:p>
          <a:p>
            <a:r>
              <a:rPr lang="en-US" dirty="0" smtClean="0"/>
              <a:t>Event duration</a:t>
            </a:r>
          </a:p>
          <a:p>
            <a:pPr lvl="1"/>
            <a:r>
              <a:rPr lang="en-US" dirty="0" smtClean="0"/>
              <a:t>Average less than TEN minutes</a:t>
            </a:r>
          </a:p>
          <a:p>
            <a:pPr lvl="2"/>
            <a:r>
              <a:rPr lang="en-US" dirty="0" smtClean="0"/>
              <a:t>Most 3-4 minutes</a:t>
            </a:r>
          </a:p>
          <a:p>
            <a:r>
              <a:rPr lang="en-US" dirty="0" smtClean="0"/>
              <a:t>Average police response time</a:t>
            </a:r>
          </a:p>
          <a:p>
            <a:pPr lvl="1"/>
            <a:r>
              <a:rPr lang="en-US" dirty="0" smtClean="0"/>
              <a:t>12-15 minutes</a:t>
            </a:r>
          </a:p>
          <a:p>
            <a:pPr lvl="1"/>
            <a:endParaRPr lang="en-US" dirty="0"/>
          </a:p>
          <a:p>
            <a:r>
              <a:rPr lang="en-US" dirty="0" smtClean="0"/>
              <a:t>93% of incidents in academic institutions were over prior to the first responding asset, police, fire/EMS arrived on scene</a:t>
            </a:r>
            <a:endParaRPr lang="en-US" dirty="0"/>
          </a:p>
        </p:txBody>
      </p:sp>
      <p:pic>
        <p:nvPicPr>
          <p:cNvPr id="5" name="Content Placeholder 4"/>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6388605" y="1554857"/>
            <a:ext cx="3530095" cy="4853881"/>
          </a:xfrm>
        </p:spPr>
      </p:pic>
    </p:spTree>
    <p:extLst>
      <p:ext uri="{BB962C8B-B14F-4D97-AF65-F5344CB8AC3E}">
        <p14:creationId xmlns:p14="http://schemas.microsoft.com/office/powerpoint/2010/main" val="7887041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a:xfrm>
            <a:off x="1103312" y="2641600"/>
            <a:ext cx="8946541" cy="3606799"/>
          </a:xfrm>
        </p:spPr>
        <p:txBody>
          <a:bodyPr/>
          <a:lstStyle/>
          <a:p>
            <a:pPr>
              <a:lnSpc>
                <a:spcPct val="90000"/>
              </a:lnSpc>
            </a:pPr>
            <a:r>
              <a:rPr lang="en-US" dirty="0"/>
              <a:t>90% of combat deaths occurred prior to medical care</a:t>
            </a:r>
          </a:p>
          <a:p>
            <a:pPr lvl="1"/>
            <a:r>
              <a:rPr lang="en-US" dirty="0"/>
              <a:t>“The greatest benefit will be achieved through a configuration that puts the caregiver at the patient’s side within a few seconds to minutes of wounding “</a:t>
            </a:r>
          </a:p>
          <a:p>
            <a:pPr lvl="1">
              <a:buNone/>
            </a:pPr>
            <a:r>
              <a:rPr lang="en-US" dirty="0"/>
              <a:t>			</a:t>
            </a:r>
            <a:r>
              <a:rPr lang="en-US" sz="2000" i="1" dirty="0"/>
              <a:t>-Wound Data and Munitions Effectiveness Team, 1970</a:t>
            </a:r>
          </a:p>
          <a:p>
            <a:endParaRPr lang="en-US" dirty="0"/>
          </a:p>
        </p:txBody>
      </p:sp>
    </p:spTree>
    <p:extLst>
      <p:ext uri="{BB962C8B-B14F-4D97-AF65-F5344CB8AC3E}">
        <p14:creationId xmlns:p14="http://schemas.microsoft.com/office/powerpoint/2010/main" val="20689483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Columbine Timeline</a:t>
            </a:r>
            <a:endParaRPr lang="en-US" dirty="0"/>
          </a:p>
        </p:txBody>
      </p:sp>
      <p:sp>
        <p:nvSpPr>
          <p:cNvPr id="3" name="Content Placeholder 2"/>
          <p:cNvSpPr>
            <a:spLocks noGrp="1"/>
          </p:cNvSpPr>
          <p:nvPr>
            <p:ph idx="1"/>
          </p:nvPr>
        </p:nvSpPr>
        <p:spPr>
          <a:xfrm>
            <a:off x="1103312" y="2052918"/>
            <a:ext cx="9470243" cy="4195481"/>
          </a:xfrm>
        </p:spPr>
        <p:txBody>
          <a:bodyPr>
            <a:normAutofit/>
          </a:bodyPr>
          <a:lstStyle/>
          <a:p>
            <a:r>
              <a:rPr lang="en-US" dirty="0" smtClean="0"/>
              <a:t>11:17 Harris and </a:t>
            </a:r>
            <a:r>
              <a:rPr lang="en-US" dirty="0" err="1" smtClean="0"/>
              <a:t>Klebold</a:t>
            </a:r>
            <a:r>
              <a:rPr lang="en-US" dirty="0" smtClean="0"/>
              <a:t> place two 20 pound propane bombs in student cafeteria set to detonate when the cafeteria was full</a:t>
            </a:r>
          </a:p>
          <a:p>
            <a:r>
              <a:rPr lang="en-US" dirty="0" smtClean="0"/>
              <a:t>11:19 Diversionary devices detonate three miles away to divert police and fire response</a:t>
            </a:r>
          </a:p>
          <a:p>
            <a:r>
              <a:rPr lang="en-US" dirty="0" smtClean="0"/>
              <a:t>11:19 Harris and </a:t>
            </a:r>
            <a:r>
              <a:rPr lang="en-US" dirty="0" err="1" smtClean="0"/>
              <a:t>Klebold</a:t>
            </a:r>
            <a:r>
              <a:rPr lang="en-US" dirty="0" smtClean="0"/>
              <a:t>  setup on high ground in front of door anticipated to be used to escape IEDs in order to shoot escaping students. The shooting begins with multiple initial fatalities and injured</a:t>
            </a:r>
          </a:p>
          <a:p>
            <a:r>
              <a:rPr lang="en-US" dirty="0" smtClean="0"/>
              <a:t>11:23 Re enter the cafeteria to determine why IEDs didn't explode. Continued shooting and dispersal of multiple smaller IEDs</a:t>
            </a:r>
          </a:p>
          <a:p>
            <a:r>
              <a:rPr lang="en-US" dirty="0" smtClean="0"/>
              <a:t>11:24 Police arrive on scene with shots exchanged</a:t>
            </a:r>
          </a:p>
          <a:p>
            <a:r>
              <a:rPr lang="en-US" dirty="0" smtClean="0"/>
              <a:t>11:26 request for additional police</a:t>
            </a:r>
            <a:endParaRPr lang="en-US" dirty="0"/>
          </a:p>
        </p:txBody>
      </p:sp>
    </p:spTree>
    <p:extLst>
      <p:ext uri="{BB962C8B-B14F-4D97-AF65-F5344CB8AC3E}">
        <p14:creationId xmlns:p14="http://schemas.microsoft.com/office/powerpoint/2010/main" val="2070880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a:t>
            </a:r>
            <a:endParaRPr lang="en-US" dirty="0"/>
          </a:p>
        </p:txBody>
      </p:sp>
      <p:sp>
        <p:nvSpPr>
          <p:cNvPr id="3" name="Content Placeholder 2"/>
          <p:cNvSpPr>
            <a:spLocks noGrp="1"/>
          </p:cNvSpPr>
          <p:nvPr>
            <p:ph idx="1"/>
          </p:nvPr>
        </p:nvSpPr>
        <p:spPr/>
        <p:txBody>
          <a:bodyPr/>
          <a:lstStyle/>
          <a:p>
            <a:r>
              <a:rPr lang="en-US" dirty="0" smtClean="0"/>
              <a:t>The “standard” FIRE/EMS policy to STANDBY until the scene is secure will fail catastrophically in a significant Active Shooter or Paramilitary-style attack.</a:t>
            </a:r>
          </a:p>
          <a:p>
            <a:r>
              <a:rPr lang="en-US" dirty="0" smtClean="0"/>
              <a:t>Organizational paradigms that exclude FIRE and EMS personnel from HOT ZONE operations are naïve and will not stand up to a </a:t>
            </a:r>
            <a:r>
              <a:rPr lang="en-US" dirty="0" err="1" smtClean="0"/>
              <a:t>Mubai</a:t>
            </a:r>
            <a:r>
              <a:rPr lang="en-US" dirty="0" smtClean="0"/>
              <a:t> or </a:t>
            </a:r>
            <a:r>
              <a:rPr lang="en-US" dirty="0" err="1" smtClean="0"/>
              <a:t>Breslan</a:t>
            </a:r>
            <a:r>
              <a:rPr lang="en-US" dirty="0" smtClean="0"/>
              <a:t> </a:t>
            </a:r>
            <a:r>
              <a:rPr lang="en-US" smtClean="0"/>
              <a:t>style attack</a:t>
            </a:r>
            <a:endParaRPr lang="en-US" dirty="0"/>
          </a:p>
        </p:txBody>
      </p:sp>
    </p:spTree>
    <p:extLst>
      <p:ext uri="{BB962C8B-B14F-4D97-AF65-F5344CB8AC3E}">
        <p14:creationId xmlns:p14="http://schemas.microsoft.com/office/powerpoint/2010/main" val="16954634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Active Shooter Event</a:t>
            </a:r>
            <a:endParaRPr lang="en-US" dirty="0"/>
          </a:p>
        </p:txBody>
      </p:sp>
      <p:sp>
        <p:nvSpPr>
          <p:cNvPr id="3" name="Content Placeholder 2"/>
          <p:cNvSpPr>
            <a:spLocks noGrp="1"/>
          </p:cNvSpPr>
          <p:nvPr>
            <p:ph idx="1"/>
          </p:nvPr>
        </p:nvSpPr>
        <p:spPr/>
        <p:txBody>
          <a:bodyPr/>
          <a:lstStyle/>
          <a:p>
            <a:r>
              <a:rPr lang="en-US" dirty="0" smtClean="0"/>
              <a:t>After review of combat and post-incident data:</a:t>
            </a:r>
          </a:p>
          <a:p>
            <a:pPr lvl="1"/>
            <a:r>
              <a:rPr lang="en-US" dirty="0" smtClean="0"/>
              <a:t>The immediate threat is rapidly mitigated in almost all incidents well prior to EMS/Fire response</a:t>
            </a:r>
          </a:p>
          <a:p>
            <a:pPr lvl="1"/>
            <a:endParaRPr lang="en-US" dirty="0" smtClean="0"/>
          </a:p>
          <a:p>
            <a:pPr lvl="1"/>
            <a:r>
              <a:rPr lang="en-US" dirty="0" smtClean="0"/>
              <a:t>The sooner the first responders start medical treatment, the greater the chance that victims will survive</a:t>
            </a:r>
          </a:p>
          <a:p>
            <a:pPr lvl="1"/>
            <a:endParaRPr lang="en-US" dirty="0" smtClean="0"/>
          </a:p>
          <a:p>
            <a:pPr lvl="1"/>
            <a:r>
              <a:rPr lang="en-US" dirty="0" smtClean="0"/>
              <a:t>The risk from active shooter incidents is very low in areas that are clear but not secure</a:t>
            </a:r>
          </a:p>
          <a:p>
            <a:endParaRPr lang="en-US" dirty="0"/>
          </a:p>
        </p:txBody>
      </p:sp>
    </p:spTree>
    <p:extLst>
      <p:ext uri="{BB962C8B-B14F-4D97-AF65-F5344CB8AC3E}">
        <p14:creationId xmlns:p14="http://schemas.microsoft.com/office/powerpoint/2010/main" val="8695532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Rescue Task Force</a:t>
            </a:r>
            <a:endParaRPr lang="en-US" dirty="0"/>
          </a:p>
        </p:txBody>
      </p:sp>
      <p:sp>
        <p:nvSpPr>
          <p:cNvPr id="4" name="Content Placeholder 3"/>
          <p:cNvSpPr>
            <a:spLocks noGrp="1"/>
          </p:cNvSpPr>
          <p:nvPr>
            <p:ph sz="half" idx="1"/>
          </p:nvPr>
        </p:nvSpPr>
        <p:spPr/>
        <p:txBody>
          <a:bodyPr/>
          <a:lstStyle/>
          <a:p>
            <a:pPr lvl="0"/>
            <a:r>
              <a:rPr lang="en-US" dirty="0"/>
              <a:t>R</a:t>
            </a:r>
            <a:r>
              <a:rPr lang="en-US" dirty="0" smtClean="0"/>
              <a:t>apidly provide medical care and stabilize patients in areas that are clear but not secure</a:t>
            </a:r>
          </a:p>
          <a:p>
            <a:endParaRPr lang="en-US" dirty="0"/>
          </a:p>
        </p:txBody>
      </p:sp>
      <p:pic>
        <p:nvPicPr>
          <p:cNvPr id="9" name="Picture 6" descr="RTF6"/>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rcRect/>
          <a:stretch>
            <a:fillRect/>
          </a:stretch>
        </p:blipFill>
        <p:spPr bwMode="auto">
          <a:xfrm>
            <a:off x="6278342" y="2055813"/>
            <a:ext cx="3148453" cy="4200525"/>
          </a:xfrm>
          <a:prstGeom prst="rect">
            <a:avLst/>
          </a:prstGeom>
          <a:noFill/>
          <a:ln w="12700">
            <a:noFill/>
            <a:miter lim="800000"/>
            <a:headEnd/>
            <a:tailEnd/>
          </a:ln>
        </p:spPr>
      </p:pic>
    </p:spTree>
    <p:extLst>
      <p:ext uri="{BB962C8B-B14F-4D97-AF65-F5344CB8AC3E}">
        <p14:creationId xmlns:p14="http://schemas.microsoft.com/office/powerpoint/2010/main" val="18881745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RTF Concept</a:t>
            </a:r>
            <a:endParaRPr lang="en-US" dirty="0"/>
          </a:p>
        </p:txBody>
      </p:sp>
      <p:sp>
        <p:nvSpPr>
          <p:cNvPr id="3" name="Content Placeholder 2"/>
          <p:cNvSpPr>
            <a:spLocks noGrp="1"/>
          </p:cNvSpPr>
          <p:nvPr>
            <p:ph sz="half" idx="1"/>
          </p:nvPr>
        </p:nvSpPr>
        <p:spPr>
          <a:xfrm>
            <a:off x="646112" y="2453235"/>
            <a:ext cx="4853540" cy="3803103"/>
          </a:xfrm>
        </p:spPr>
        <p:txBody>
          <a:bodyPr/>
          <a:lstStyle/>
          <a:p>
            <a:pPr lvl="0"/>
            <a:r>
              <a:rPr lang="en-US" smtClean="0"/>
              <a:t>First arriving EMS personnel (NOT tactical medics) team up with two patrol officers (NOT SWAT) and move quickly into the “warm” zone along cleared areas to initiate treatment and evacuation of victims</a:t>
            </a:r>
          </a:p>
          <a:p>
            <a:endParaRPr lang="en-US" dirty="0"/>
          </a:p>
        </p:txBody>
      </p:sp>
      <p:sp>
        <p:nvSpPr>
          <p:cNvPr id="9" name="Content Placeholder 8"/>
          <p:cNvSpPr>
            <a:spLocks noGrp="1"/>
          </p:cNvSpPr>
          <p:nvPr>
            <p:ph sz="half" idx="2"/>
          </p:nvPr>
        </p:nvSpPr>
        <p:spPr/>
        <p:txBody>
          <a:bodyPr/>
          <a:lstStyle/>
          <a:p>
            <a:endParaRPr lang="en-US"/>
          </a:p>
        </p:txBody>
      </p:sp>
      <p:pic>
        <p:nvPicPr>
          <p:cNvPr id="6" name="Picture 2" descr="http://o1.aolcdn.com/dims-shared/dims3/PATCH/resize/273x203/http:/hss-prod.hss.aol.com/hss/storage/patch/fd45fd7e5b9f4a1c85efb4079bdeb74f"/>
          <p:cNvPicPr>
            <a:picLocks noChangeAspect="1" noChangeArrowheads="1"/>
          </p:cNvPicPr>
          <p:nvPr/>
        </p:nvPicPr>
        <p:blipFill>
          <a:blip r:embed="rId2" cstate="print"/>
          <a:srcRect/>
          <a:stretch>
            <a:fillRect/>
          </a:stretch>
        </p:blipFill>
        <p:spPr bwMode="auto">
          <a:xfrm>
            <a:off x="5879526" y="2453235"/>
            <a:ext cx="4546868" cy="3405957"/>
          </a:xfrm>
          <a:prstGeom prst="rect">
            <a:avLst/>
          </a:prstGeom>
          <a:noFill/>
        </p:spPr>
      </p:pic>
    </p:spTree>
    <p:extLst>
      <p:ext uri="{BB962C8B-B14F-4D97-AF65-F5344CB8AC3E}">
        <p14:creationId xmlns:p14="http://schemas.microsoft.com/office/powerpoint/2010/main" val="20131660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Louisville RTF Concept</a:t>
            </a:r>
            <a:endParaRPr lang="en-US" dirty="0"/>
          </a:p>
        </p:txBody>
      </p:sp>
      <p:sp>
        <p:nvSpPr>
          <p:cNvPr id="3" name="Content Placeholder 2"/>
          <p:cNvSpPr>
            <a:spLocks noGrp="1"/>
          </p:cNvSpPr>
          <p:nvPr>
            <p:ph sz="half" idx="1"/>
          </p:nvPr>
        </p:nvSpPr>
        <p:spPr>
          <a:xfrm>
            <a:off x="1103312" y="2882900"/>
            <a:ext cx="4396339" cy="3373438"/>
          </a:xfrm>
        </p:spPr>
        <p:txBody>
          <a:bodyPr/>
          <a:lstStyle/>
          <a:p>
            <a:pPr lvl="0"/>
            <a:r>
              <a:rPr lang="en-US" dirty="0" smtClean="0"/>
              <a:t>First arriving FIRE EMS personnel (NOT tactical medics) team up with two officers (PREFER SWAT) and move quickly into the “warm” zone along cleared areas to initiate treatment and evacuation of victims</a:t>
            </a:r>
          </a:p>
          <a:p>
            <a:endParaRPr lang="en-US" dirty="0"/>
          </a:p>
        </p:txBody>
      </p:sp>
      <p:pic>
        <p:nvPicPr>
          <p:cNvPr id="12" name="Content Placeholder 11"/>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rot="5400000">
            <a:off x="5706533" y="1849704"/>
            <a:ext cx="5147732" cy="3860799"/>
          </a:xfrm>
        </p:spPr>
      </p:pic>
    </p:spTree>
    <p:extLst>
      <p:ext uri="{BB962C8B-B14F-4D97-AF65-F5344CB8AC3E}">
        <p14:creationId xmlns:p14="http://schemas.microsoft.com/office/powerpoint/2010/main" val="12263765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Movement</a:t>
            </a:r>
            <a:endParaRPr lang="en-US" dirty="0"/>
          </a:p>
        </p:txBody>
      </p:sp>
      <p:sp>
        <p:nvSpPr>
          <p:cNvPr id="9" name="Content Placeholder 8"/>
          <p:cNvSpPr>
            <a:spLocks noGrp="1"/>
          </p:cNvSpPr>
          <p:nvPr>
            <p:ph sz="half" idx="1"/>
          </p:nvPr>
        </p:nvSpPr>
        <p:spPr/>
        <p:txBody>
          <a:bodyPr/>
          <a:lstStyle/>
          <a:p>
            <a:pPr lvl="0"/>
            <a:r>
              <a:rPr lang="en-US" dirty="0" smtClean="0"/>
              <a:t> TWO police officers</a:t>
            </a:r>
          </a:p>
          <a:p>
            <a:pPr lvl="1"/>
            <a:r>
              <a:rPr lang="en-US" dirty="0" smtClean="0"/>
              <a:t>ONE front security</a:t>
            </a:r>
          </a:p>
          <a:p>
            <a:pPr lvl="1"/>
            <a:r>
              <a:rPr lang="en-US" dirty="0" smtClean="0"/>
              <a:t>ONE rear security</a:t>
            </a:r>
          </a:p>
          <a:p>
            <a:pPr lvl="1"/>
            <a:endParaRPr lang="en-US" dirty="0" smtClean="0"/>
          </a:p>
          <a:p>
            <a:r>
              <a:rPr lang="en-US" dirty="0" smtClean="0"/>
              <a:t>They </a:t>
            </a:r>
            <a:r>
              <a:rPr lang="en-US" b="1" dirty="0" smtClean="0">
                <a:solidFill>
                  <a:srgbClr val="FFFF00"/>
                </a:solidFill>
              </a:rPr>
              <a:t>DO NOT </a:t>
            </a:r>
            <a:r>
              <a:rPr lang="en-US" dirty="0" smtClean="0"/>
              <a:t>assist medics with care</a:t>
            </a:r>
          </a:p>
          <a:p>
            <a:endParaRPr lang="en-US" dirty="0" smtClean="0"/>
          </a:p>
          <a:p>
            <a:r>
              <a:rPr lang="en-US" dirty="0" smtClean="0"/>
              <a:t>Responsible for </a:t>
            </a:r>
            <a:r>
              <a:rPr lang="en-US" b="1" dirty="0" smtClean="0">
                <a:solidFill>
                  <a:srgbClr val="FFFF00"/>
                </a:solidFill>
              </a:rPr>
              <a:t>security &amp; movement </a:t>
            </a:r>
            <a:r>
              <a:rPr lang="en-US" dirty="0" smtClean="0"/>
              <a:t>ONLY</a:t>
            </a:r>
          </a:p>
          <a:p>
            <a:endParaRPr lang="en-US" dirty="0"/>
          </a:p>
        </p:txBody>
      </p:sp>
      <p:sp>
        <p:nvSpPr>
          <p:cNvPr id="4" name="Content Placeholder 3"/>
          <p:cNvSpPr>
            <a:spLocks noGrp="1"/>
          </p:cNvSpPr>
          <p:nvPr>
            <p:ph sz="half" idx="2"/>
          </p:nvPr>
        </p:nvSpPr>
        <p:spPr/>
        <p:txBody>
          <a:bodyPr/>
          <a:lstStyle/>
          <a:p>
            <a:endParaRPr lang="en-US"/>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59028" y="3042946"/>
            <a:ext cx="3987269" cy="2226536"/>
          </a:xfrm>
          <a:prstGeom prst="rect">
            <a:avLst/>
          </a:prstGeom>
        </p:spPr>
      </p:pic>
    </p:spTree>
    <p:extLst>
      <p:ext uri="{BB962C8B-B14F-4D97-AF65-F5344CB8AC3E}">
        <p14:creationId xmlns:p14="http://schemas.microsoft.com/office/powerpoint/2010/main" val="19611231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RTF Medic</a:t>
            </a:r>
            <a:endParaRPr lang="en-US" dirty="0"/>
          </a:p>
        </p:txBody>
      </p:sp>
      <p:sp>
        <p:nvSpPr>
          <p:cNvPr id="3" name="Content Placeholder 2"/>
          <p:cNvSpPr>
            <a:spLocks noGrp="1"/>
          </p:cNvSpPr>
          <p:nvPr>
            <p:ph sz="half" idx="1"/>
          </p:nvPr>
        </p:nvSpPr>
        <p:spPr/>
        <p:txBody>
          <a:bodyPr/>
          <a:lstStyle/>
          <a:p>
            <a:pPr lvl="0"/>
            <a:r>
              <a:rPr lang="en-US" dirty="0" smtClean="0"/>
              <a:t>Fire department personnel</a:t>
            </a:r>
          </a:p>
          <a:p>
            <a:pPr lvl="1"/>
            <a:r>
              <a:rPr lang="en-US" dirty="0" smtClean="0"/>
              <a:t>Outfitted with ballistic gear</a:t>
            </a:r>
          </a:p>
          <a:p>
            <a:pPr lvl="1"/>
            <a:r>
              <a:rPr lang="en-US" dirty="0" smtClean="0"/>
              <a:t>Carry only medical supplies for Tactical Emergency Casualty Care (TECC) </a:t>
            </a:r>
          </a:p>
          <a:p>
            <a:pPr lvl="1"/>
            <a:r>
              <a:rPr lang="en-US" dirty="0" smtClean="0"/>
              <a:t>Tasked with point of wound stabilization and/or victim extrication</a:t>
            </a:r>
          </a:p>
          <a:p>
            <a:endParaRPr lang="en-US" dirty="0"/>
          </a:p>
        </p:txBody>
      </p:sp>
      <p:sp>
        <p:nvSpPr>
          <p:cNvPr id="8" name="Content Placeholder 7"/>
          <p:cNvSpPr>
            <a:spLocks noGrp="1"/>
          </p:cNvSpPr>
          <p:nvPr>
            <p:ph sz="half" idx="2"/>
          </p:nvPr>
        </p:nvSpPr>
        <p:spPr/>
        <p:txBody>
          <a:bodyPr/>
          <a:lstStyle/>
          <a:p>
            <a:endParaRPr lang="en-US"/>
          </a:p>
        </p:txBody>
      </p:sp>
      <p:pic>
        <p:nvPicPr>
          <p:cNvPr id="9" name="Picture 9" descr="gear2"/>
          <p:cNvPicPr>
            <a:picLocks noChangeAspect="1" noChangeArrowheads="1"/>
          </p:cNvPicPr>
          <p:nvPr/>
        </p:nvPicPr>
        <p:blipFill>
          <a:blip r:embed="rId2" cstate="email">
            <a:extLst>
              <a:ext uri="{28A0092B-C50C-407E-A947-70E740481C1C}">
                <a14:useLocalDpi xmlns:a14="http://schemas.microsoft.com/office/drawing/2010/main"/>
              </a:ext>
            </a:extLst>
          </a:blip>
          <a:srcRect l="-3023" r="-3023"/>
          <a:stretch>
            <a:fillRect/>
          </a:stretch>
        </p:blipFill>
        <p:spPr>
          <a:xfrm>
            <a:off x="6719091" y="1143000"/>
            <a:ext cx="2396006" cy="2743200"/>
          </a:xfrm>
          <a:prstGeom prst="rect">
            <a:avLst/>
          </a:prstGeom>
          <a:noFill/>
          <a:ln/>
        </p:spPr>
      </p:pic>
      <p:pic>
        <p:nvPicPr>
          <p:cNvPr id="10" name="Content Placeholder 5" descr="photo.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79282" y="4191000"/>
            <a:ext cx="2392855" cy="1794641"/>
          </a:xfrm>
          <a:prstGeom prst="rect">
            <a:avLst/>
          </a:prstGeom>
        </p:spPr>
      </p:pic>
      <p:pic>
        <p:nvPicPr>
          <p:cNvPr id="11" name="Picture 10"/>
          <p:cNvPicPr/>
          <p:nvPr/>
        </p:nvPicPr>
        <p:blipFill rotWithShape="1">
          <a:blip r:embed="rId4" cstate="email">
            <a:extLst>
              <a:ext uri="{28A0092B-C50C-407E-A947-70E740481C1C}">
                <a14:useLocalDpi xmlns:a14="http://schemas.microsoft.com/office/drawing/2010/main"/>
              </a:ext>
            </a:extLst>
          </a:blip>
          <a:srcRect/>
          <a:stretch/>
        </p:blipFill>
        <p:spPr bwMode="auto">
          <a:xfrm>
            <a:off x="4191000" y="4509829"/>
            <a:ext cx="3129643" cy="1949352"/>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val="5638260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Argument Against Paradigm Shift</a:t>
            </a:r>
            <a:endParaRPr lang="en-US" dirty="0"/>
          </a:p>
        </p:txBody>
      </p:sp>
      <p:sp>
        <p:nvSpPr>
          <p:cNvPr id="4" name="Rectangle 3"/>
          <p:cNvSpPr/>
          <p:nvPr/>
        </p:nvSpPr>
        <p:spPr>
          <a:xfrm>
            <a:off x="965200" y="2133601"/>
            <a:ext cx="8851900" cy="1754326"/>
          </a:xfrm>
          <a:prstGeom prst="rect">
            <a:avLst/>
          </a:prstGeom>
        </p:spPr>
        <p:txBody>
          <a:bodyPr wrap="square">
            <a:spAutoFit/>
          </a:bodyPr>
          <a:lstStyle/>
          <a:p>
            <a:pPr algn="ctr"/>
            <a:r>
              <a:rPr lang="en-US" sz="3600" b="1" dirty="0">
                <a:effectLst>
                  <a:outerShdw blurRad="38100" dist="38100" dir="2700000" algn="tl">
                    <a:srgbClr val="000000">
                      <a:alpha val="43137"/>
                    </a:srgbClr>
                  </a:outerShdw>
                </a:effectLst>
              </a:rPr>
              <a:t>“Operating in an unsecured environment is too much risk for us to assume!”</a:t>
            </a:r>
            <a:endParaRPr lang="en-US"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160074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Too Risky?</a:t>
            </a:r>
            <a:endParaRPr lang="en-US" dirty="0"/>
          </a:p>
        </p:txBody>
      </p:sp>
      <p:pic>
        <p:nvPicPr>
          <p:cNvPr id="6" name="Picture 5"/>
          <p:cNvPicPr>
            <a:picLocks noChangeAspect="1"/>
          </p:cNvPicPr>
          <p:nvPr/>
        </p:nvPicPr>
        <p:blipFill>
          <a:blip r:embed="rId2" cstate="print"/>
          <a:stretch>
            <a:fillRect/>
          </a:stretch>
        </p:blipFill>
        <p:spPr>
          <a:xfrm>
            <a:off x="3913372" y="3187929"/>
            <a:ext cx="4368494" cy="3276371"/>
          </a:xfrm>
          <a:prstGeom prst="rect">
            <a:avLst/>
          </a:prstGeom>
        </p:spPr>
      </p:pic>
      <p:sp>
        <p:nvSpPr>
          <p:cNvPr id="8" name="TextBox 7"/>
          <p:cNvSpPr txBox="1"/>
          <p:nvPr/>
        </p:nvSpPr>
        <p:spPr>
          <a:xfrm>
            <a:off x="646112" y="1574800"/>
            <a:ext cx="10428288" cy="1815882"/>
          </a:xfrm>
          <a:prstGeom prst="rect">
            <a:avLst/>
          </a:prstGeom>
          <a:noFill/>
        </p:spPr>
        <p:txBody>
          <a:bodyPr wrap="square" rtlCol="0">
            <a:spAutoFit/>
          </a:bodyPr>
          <a:lstStyle/>
          <a:p>
            <a:r>
              <a:rPr lang="en-US" sz="2800" dirty="0"/>
              <a:t>Responding to a multi-level single family dwelling with fire showing. Mother outside says </a:t>
            </a:r>
            <a:r>
              <a:rPr lang="en-US" sz="2800" dirty="0" smtClean="0"/>
              <a:t>2year old </a:t>
            </a:r>
            <a:r>
              <a:rPr lang="en-US" sz="2800" dirty="0"/>
              <a:t>is upstairs in back bedroom taking a nap</a:t>
            </a:r>
          </a:p>
          <a:p>
            <a:endParaRPr lang="en-US" sz="2800" dirty="0"/>
          </a:p>
        </p:txBody>
      </p:sp>
    </p:spTree>
    <p:extLst>
      <p:ext uri="{BB962C8B-B14F-4D97-AF65-F5344CB8AC3E}">
        <p14:creationId xmlns:p14="http://schemas.microsoft.com/office/powerpoint/2010/main" val="21186635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“Police Can </a:t>
            </a:r>
            <a:r>
              <a:rPr lang="en-US" dirty="0"/>
              <a:t>B</a:t>
            </a:r>
            <a:r>
              <a:rPr lang="en-US" dirty="0" smtClean="0"/>
              <a:t>ring Us The Victims”</a:t>
            </a:r>
            <a:endParaRPr lang="en-US" dirty="0"/>
          </a:p>
        </p:txBody>
      </p:sp>
      <p:sp>
        <p:nvSpPr>
          <p:cNvPr id="4" name="Content Placeholder 3"/>
          <p:cNvSpPr>
            <a:spLocks noGrp="1"/>
          </p:cNvSpPr>
          <p:nvPr>
            <p:ph idx="1"/>
          </p:nvPr>
        </p:nvSpPr>
        <p:spPr>
          <a:xfrm>
            <a:off x="1103312" y="2052919"/>
            <a:ext cx="8946541" cy="1503082"/>
          </a:xfrm>
        </p:spPr>
        <p:txBody>
          <a:bodyPr/>
          <a:lstStyle/>
          <a:p>
            <a:r>
              <a:rPr lang="en-US" smtClean="0"/>
              <a:t>No care initiated by extracting LE teams</a:t>
            </a:r>
          </a:p>
          <a:p>
            <a:pPr lvl="1"/>
            <a:r>
              <a:rPr lang="en-US" dirty="0" smtClean="0"/>
              <a:t>Can be trained but may create role confusion</a:t>
            </a:r>
          </a:p>
          <a:p>
            <a:pPr lvl="1"/>
            <a:r>
              <a:rPr lang="en-US" dirty="0" smtClean="0"/>
              <a:t>Requires constant maintenance of additional equipment and skill set</a:t>
            </a:r>
          </a:p>
          <a:p>
            <a:endParaRPr lang="en-US" dirty="0"/>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5200" y="3363513"/>
            <a:ext cx="5054600" cy="3220912"/>
          </a:xfrm>
          <a:prstGeom prst="rect">
            <a:avLst/>
          </a:prstGeom>
        </p:spPr>
      </p:pic>
    </p:spTree>
    <p:extLst>
      <p:ext uri="{BB962C8B-B14F-4D97-AF65-F5344CB8AC3E}">
        <p14:creationId xmlns:p14="http://schemas.microsoft.com/office/powerpoint/2010/main" val="6456116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Columbine Timeline</a:t>
            </a:r>
          </a:p>
        </p:txBody>
      </p:sp>
      <p:sp>
        <p:nvSpPr>
          <p:cNvPr id="3" name="Content Placeholder 2"/>
          <p:cNvSpPr>
            <a:spLocks noGrp="1"/>
          </p:cNvSpPr>
          <p:nvPr>
            <p:ph idx="1"/>
          </p:nvPr>
        </p:nvSpPr>
        <p:spPr/>
        <p:txBody>
          <a:bodyPr>
            <a:normAutofit lnSpcReduction="10000"/>
          </a:bodyPr>
          <a:lstStyle/>
          <a:p>
            <a:r>
              <a:rPr lang="en-US" dirty="0" smtClean="0"/>
              <a:t>11:29 EMS requested</a:t>
            </a:r>
          </a:p>
          <a:p>
            <a:r>
              <a:rPr lang="en-US" dirty="0" smtClean="0"/>
              <a:t>11:33 SWAT </a:t>
            </a:r>
            <a:r>
              <a:rPr lang="en-US" dirty="0" err="1" smtClean="0"/>
              <a:t>enroute</a:t>
            </a:r>
            <a:endParaRPr lang="en-US" dirty="0" smtClean="0"/>
          </a:p>
          <a:p>
            <a:r>
              <a:rPr lang="en-US" dirty="0" smtClean="0"/>
              <a:t>11:36 Command post established</a:t>
            </a:r>
          </a:p>
          <a:p>
            <a:r>
              <a:rPr lang="en-US" dirty="0" smtClean="0"/>
              <a:t>11:38 Reports of pipe bombs detonating in school</a:t>
            </a:r>
          </a:p>
          <a:p>
            <a:r>
              <a:rPr lang="en-US" dirty="0" smtClean="0"/>
              <a:t>11:52 SWAT entry authorized</a:t>
            </a:r>
          </a:p>
          <a:p>
            <a:r>
              <a:rPr lang="en-US" dirty="0" smtClean="0"/>
              <a:t>11:57 First ambulances arrive</a:t>
            </a:r>
          </a:p>
          <a:p>
            <a:r>
              <a:rPr lang="en-US" dirty="0" smtClean="0"/>
              <a:t>12:02 SWAT uses fire truck as shield to approach school</a:t>
            </a:r>
          </a:p>
          <a:p>
            <a:r>
              <a:rPr lang="en-US" dirty="0" smtClean="0"/>
              <a:t>12:05 Fire paramedics arrive at cafeteria, gunfire erupts</a:t>
            </a:r>
          </a:p>
          <a:p>
            <a:r>
              <a:rPr lang="en-US" dirty="0" smtClean="0"/>
              <a:t>12:06 SWAT splits into two teams to clear school</a:t>
            </a:r>
          </a:p>
          <a:p>
            <a:r>
              <a:rPr lang="en-US" dirty="0" smtClean="0"/>
              <a:t>12:08 Harris and </a:t>
            </a:r>
            <a:r>
              <a:rPr lang="en-US" dirty="0" err="1" smtClean="0"/>
              <a:t>Klebold</a:t>
            </a:r>
            <a:r>
              <a:rPr lang="en-US" dirty="0" smtClean="0"/>
              <a:t> commit suicide</a:t>
            </a:r>
            <a:endParaRPr lang="en-US" dirty="0"/>
          </a:p>
        </p:txBody>
      </p:sp>
    </p:spTree>
    <p:extLst>
      <p:ext uri="{BB962C8B-B14F-4D97-AF65-F5344CB8AC3E}">
        <p14:creationId xmlns:p14="http://schemas.microsoft.com/office/powerpoint/2010/main" val="366462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“Police Can Bring Us The Victims”</a:t>
            </a:r>
          </a:p>
        </p:txBody>
      </p:sp>
      <p:sp>
        <p:nvSpPr>
          <p:cNvPr id="3" name="Content Placeholder 2"/>
          <p:cNvSpPr>
            <a:spLocks noGrp="1"/>
          </p:cNvSpPr>
          <p:nvPr>
            <p:ph idx="1"/>
          </p:nvPr>
        </p:nvSpPr>
        <p:spPr/>
        <p:txBody>
          <a:bodyPr/>
          <a:lstStyle/>
          <a:p>
            <a:r>
              <a:rPr lang="en-US" dirty="0" smtClean="0"/>
              <a:t>Law enforcement resources need to be carrying out tactical police work</a:t>
            </a:r>
          </a:p>
          <a:p>
            <a:pPr lvl="1"/>
            <a:r>
              <a:rPr lang="en-US" dirty="0" smtClean="0"/>
              <a:t>Poor use of a limited resource</a:t>
            </a:r>
          </a:p>
          <a:p>
            <a:pPr lvl="1"/>
            <a:r>
              <a:rPr lang="en-US" dirty="0" smtClean="0"/>
              <a:t>Searching, clearing, and securing the area requires multiple LE assets</a:t>
            </a:r>
          </a:p>
          <a:p>
            <a:pPr lvl="1"/>
            <a:r>
              <a:rPr lang="en-US" dirty="0" smtClean="0"/>
              <a:t>Need personnel to secure key real estate</a:t>
            </a:r>
          </a:p>
          <a:p>
            <a:pPr lvl="2"/>
            <a:r>
              <a:rPr lang="en-US" dirty="0" smtClean="0"/>
              <a:t>Hallway intersections, stairwells, large open areas</a:t>
            </a:r>
          </a:p>
          <a:p>
            <a:pPr lvl="2"/>
            <a:r>
              <a:rPr lang="en-US" dirty="0" smtClean="0"/>
              <a:t>Outer perimeter control</a:t>
            </a:r>
          </a:p>
          <a:p>
            <a:r>
              <a:rPr lang="en-US" dirty="0" smtClean="0"/>
              <a:t>Trained to move to shooter, not to initiate medical care</a:t>
            </a:r>
            <a:endParaRPr lang="en-US" dirty="0"/>
          </a:p>
        </p:txBody>
      </p:sp>
    </p:spTree>
    <p:extLst>
      <p:ext uri="{BB962C8B-B14F-4D97-AF65-F5344CB8AC3E}">
        <p14:creationId xmlns:p14="http://schemas.microsoft.com/office/powerpoint/2010/main" val="6950772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Tactical Medics as the Answer</a:t>
            </a:r>
          </a:p>
        </p:txBody>
      </p:sp>
      <p:sp>
        <p:nvSpPr>
          <p:cNvPr id="3" name="Content Placeholder 2"/>
          <p:cNvSpPr>
            <a:spLocks noGrp="1"/>
          </p:cNvSpPr>
          <p:nvPr>
            <p:ph idx="1"/>
          </p:nvPr>
        </p:nvSpPr>
        <p:spPr>
          <a:xfrm>
            <a:off x="1103312" y="2052919"/>
            <a:ext cx="8946541" cy="906182"/>
          </a:xfrm>
        </p:spPr>
        <p:txBody>
          <a:bodyPr/>
          <a:lstStyle/>
          <a:p>
            <a:r>
              <a:rPr lang="en-US" dirty="0"/>
              <a:t>Are extremely useful if immediately available</a:t>
            </a:r>
          </a:p>
          <a:p>
            <a:pPr lvl="1"/>
            <a:r>
              <a:rPr lang="en-US" dirty="0"/>
              <a:t>Virginia Tech: Male student shot twice in leg</a:t>
            </a:r>
            <a:endParaRPr lang="en-US" sz="2000" dirty="0"/>
          </a:p>
          <a:p>
            <a:endParaRPr lang="en-US" dirty="0"/>
          </a:p>
        </p:txBody>
      </p:sp>
      <p:pic>
        <p:nvPicPr>
          <p:cNvPr id="4" name="Picture 6" descr="gal_02_carry_ap"/>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21000" y="3048001"/>
            <a:ext cx="5528332" cy="3193328"/>
          </a:xfrm>
          <a:prstGeom prst="rect">
            <a:avLst/>
          </a:prstGeom>
          <a:noFill/>
          <a:ln w="9525">
            <a:noFill/>
            <a:miter lim="800000"/>
            <a:headEnd/>
            <a:tailEnd/>
          </a:ln>
          <a:effectLst/>
        </p:spPr>
      </p:pic>
    </p:spTree>
    <p:extLst>
      <p:ext uri="{BB962C8B-B14F-4D97-AF65-F5344CB8AC3E}">
        <p14:creationId xmlns:p14="http://schemas.microsoft.com/office/powerpoint/2010/main" val="18021510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Tactical Medics as the Answer</a:t>
            </a:r>
            <a:endParaRPr lang="en-US" dirty="0"/>
          </a:p>
        </p:txBody>
      </p:sp>
      <p:sp>
        <p:nvSpPr>
          <p:cNvPr id="3" name="Content Placeholder 2"/>
          <p:cNvSpPr>
            <a:spLocks noGrp="1"/>
          </p:cNvSpPr>
          <p:nvPr>
            <p:ph idx="1"/>
          </p:nvPr>
        </p:nvSpPr>
        <p:spPr/>
        <p:txBody>
          <a:bodyPr/>
          <a:lstStyle/>
          <a:p>
            <a:r>
              <a:rPr lang="en-US" dirty="0" smtClean="0"/>
              <a:t>BUT are not always readily available</a:t>
            </a:r>
          </a:p>
          <a:p>
            <a:pPr lvl="1"/>
            <a:r>
              <a:rPr lang="en-US" dirty="0" smtClean="0"/>
              <a:t>Typically respond with SWAT team</a:t>
            </a:r>
          </a:p>
          <a:p>
            <a:r>
              <a:rPr lang="en-US" dirty="0" smtClean="0"/>
              <a:t>Have a different dedicated job to do</a:t>
            </a:r>
          </a:p>
          <a:p>
            <a:pPr lvl="1"/>
            <a:r>
              <a:rPr lang="en-US" dirty="0" smtClean="0"/>
              <a:t>Certainly can provide some aid, but as a whole, are dedicated to care for SWAT officers and SWAT mission</a:t>
            </a:r>
          </a:p>
          <a:p>
            <a:r>
              <a:rPr lang="en-US" dirty="0" smtClean="0"/>
              <a:t>Limited resource </a:t>
            </a:r>
          </a:p>
          <a:p>
            <a:pPr lvl="1"/>
            <a:r>
              <a:rPr lang="en-US" dirty="0" smtClean="0"/>
              <a:t>How many medics on team?? </a:t>
            </a:r>
          </a:p>
          <a:p>
            <a:pPr lvl="1"/>
            <a:r>
              <a:rPr lang="en-US" dirty="0" smtClean="0"/>
              <a:t>How many patients to be treated??</a:t>
            </a:r>
          </a:p>
          <a:p>
            <a:endParaRPr lang="en-US" dirty="0"/>
          </a:p>
        </p:txBody>
      </p:sp>
    </p:spTree>
    <p:extLst>
      <p:ext uri="{BB962C8B-B14F-4D97-AF65-F5344CB8AC3E}">
        <p14:creationId xmlns:p14="http://schemas.microsoft.com/office/powerpoint/2010/main" val="3234792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Management</a:t>
            </a:r>
            <a:endParaRPr lang="en-US" dirty="0"/>
          </a:p>
        </p:txBody>
      </p:sp>
      <p:sp>
        <p:nvSpPr>
          <p:cNvPr id="3" name="Content Placeholder 2"/>
          <p:cNvSpPr>
            <a:spLocks noGrp="1"/>
          </p:cNvSpPr>
          <p:nvPr>
            <p:ph idx="1"/>
          </p:nvPr>
        </p:nvSpPr>
        <p:spPr/>
        <p:txBody>
          <a:bodyPr>
            <a:normAutofit lnSpcReduction="10000"/>
          </a:bodyPr>
          <a:lstStyle/>
          <a:p>
            <a:r>
              <a:rPr lang="en-US" dirty="0" smtClean="0"/>
              <a:t>Tactical Combat Casualty Care</a:t>
            </a:r>
          </a:p>
          <a:p>
            <a:pPr lvl="1"/>
            <a:r>
              <a:rPr lang="en-US" dirty="0"/>
              <a:t>Tactical COMBAT casualty care (TCCC) is written for the military population working in military scenarios under military scope of practice and liability</a:t>
            </a:r>
          </a:p>
          <a:p>
            <a:endParaRPr lang="en-US" dirty="0"/>
          </a:p>
          <a:p>
            <a:pPr lvl="1"/>
            <a:r>
              <a:rPr lang="en-US" dirty="0"/>
              <a:t>Fails to account for the difference in civilian population and </a:t>
            </a:r>
            <a:r>
              <a:rPr lang="en-US" dirty="0" smtClean="0"/>
              <a:t>scenario</a:t>
            </a:r>
          </a:p>
          <a:p>
            <a:pPr lvl="2"/>
            <a:r>
              <a:rPr lang="en-US" dirty="0" smtClean="0"/>
              <a:t>Scope of practice variability</a:t>
            </a:r>
          </a:p>
          <a:p>
            <a:pPr lvl="2"/>
            <a:r>
              <a:rPr lang="en-US" dirty="0" smtClean="0"/>
              <a:t>Barriers to evacuation</a:t>
            </a:r>
          </a:p>
          <a:p>
            <a:pPr lvl="2"/>
            <a:r>
              <a:rPr lang="en-US" dirty="0" smtClean="0"/>
              <a:t>Pediatric and geriatric issues</a:t>
            </a:r>
          </a:p>
          <a:p>
            <a:pPr lvl="2"/>
            <a:r>
              <a:rPr lang="en-US" dirty="0" smtClean="0"/>
              <a:t>Baseline health</a:t>
            </a:r>
          </a:p>
          <a:p>
            <a:pPr lvl="2"/>
            <a:r>
              <a:rPr lang="en-US" dirty="0" smtClean="0"/>
              <a:t>Wounding patterns</a:t>
            </a:r>
          </a:p>
          <a:p>
            <a:pPr lvl="2"/>
            <a:r>
              <a:rPr lang="en-US" dirty="0" smtClean="0"/>
              <a:t>Special populations</a:t>
            </a:r>
            <a:endParaRPr lang="en-US" dirty="0"/>
          </a:p>
          <a:p>
            <a:pPr lvl="1"/>
            <a:endParaRPr lang="en-US" dirty="0"/>
          </a:p>
        </p:txBody>
      </p:sp>
    </p:spTree>
    <p:extLst>
      <p:ext uri="{BB962C8B-B14F-4D97-AF65-F5344CB8AC3E}">
        <p14:creationId xmlns:p14="http://schemas.microsoft.com/office/powerpoint/2010/main" val="430618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Tactical Emergency Casualty Care</a:t>
            </a:r>
            <a:br>
              <a:rPr lang="en-US" dirty="0" smtClean="0"/>
            </a:br>
            <a:r>
              <a:rPr lang="en-US" dirty="0" smtClean="0"/>
              <a:t>The Civilian version of TCCC</a:t>
            </a:r>
            <a:endParaRPr lang="en-US" dirty="0"/>
          </a:p>
        </p:txBody>
      </p:sp>
      <p:pic>
        <p:nvPicPr>
          <p:cNvPr id="4" name="Picture 3" descr="PPT7CD5.jpg"/>
          <p:cNvPicPr>
            <a:picLocks noChangeAspect="1"/>
          </p:cNvPicPr>
          <p:nvPr/>
        </p:nvPicPr>
        <p:blipFill>
          <a:blip r:embed="rId2" cstate="print"/>
          <a:srcRect/>
          <a:stretch>
            <a:fillRect/>
          </a:stretch>
        </p:blipFill>
        <p:spPr bwMode="auto">
          <a:xfrm>
            <a:off x="646111" y="2897108"/>
            <a:ext cx="3487675" cy="2555919"/>
          </a:xfrm>
          <a:prstGeom prst="rect">
            <a:avLst/>
          </a:prstGeom>
          <a:noFill/>
          <a:ln w="9525">
            <a:noFill/>
            <a:miter lim="800000"/>
            <a:headEnd/>
            <a:tailEnd/>
          </a:ln>
        </p:spPr>
      </p:pic>
      <p:pic>
        <p:nvPicPr>
          <p:cNvPr id="5" name="Picture 5" descr="PPT64C5.jpg"/>
          <p:cNvPicPr>
            <a:picLocks noChangeAspect="1"/>
          </p:cNvPicPr>
          <p:nvPr/>
        </p:nvPicPr>
        <p:blipFill>
          <a:blip r:embed="rId3" cstate="print"/>
          <a:srcRect/>
          <a:stretch>
            <a:fillRect/>
          </a:stretch>
        </p:blipFill>
        <p:spPr bwMode="auto">
          <a:xfrm>
            <a:off x="6318161" y="1905210"/>
            <a:ext cx="3021232" cy="2269858"/>
          </a:xfrm>
          <a:prstGeom prst="rect">
            <a:avLst/>
          </a:prstGeom>
          <a:noFill/>
          <a:ln w="9525">
            <a:noFill/>
            <a:miter lim="800000"/>
            <a:headEnd/>
            <a:tailEnd/>
          </a:ln>
        </p:spPr>
      </p:pic>
      <p:pic>
        <p:nvPicPr>
          <p:cNvPr id="6" name="Picture 4" descr="PPTF36.jpg"/>
          <p:cNvPicPr>
            <a:picLocks noChangeAspect="1"/>
          </p:cNvPicPr>
          <p:nvPr/>
        </p:nvPicPr>
        <p:blipFill>
          <a:blip r:embed="rId4" cstate="print"/>
          <a:srcRect/>
          <a:stretch>
            <a:fillRect/>
          </a:stretch>
        </p:blipFill>
        <p:spPr bwMode="auto">
          <a:xfrm>
            <a:off x="6390099" y="4361987"/>
            <a:ext cx="3012968" cy="2283512"/>
          </a:xfrm>
          <a:prstGeom prst="rect">
            <a:avLst/>
          </a:prstGeom>
          <a:noFill/>
          <a:ln w="9525">
            <a:noFill/>
            <a:miter lim="800000"/>
            <a:headEnd/>
            <a:tailEnd/>
          </a:ln>
        </p:spPr>
      </p:pic>
      <p:cxnSp>
        <p:nvCxnSpPr>
          <p:cNvPr id="7" name="Straight Arrow Connector 6"/>
          <p:cNvCxnSpPr>
            <a:cxnSpLocks noChangeShapeType="1"/>
          </p:cNvCxnSpPr>
          <p:nvPr/>
        </p:nvCxnSpPr>
        <p:spPr bwMode="auto">
          <a:xfrm flipV="1">
            <a:off x="4483662" y="3074825"/>
            <a:ext cx="1424189" cy="320733"/>
          </a:xfrm>
          <a:prstGeom prst="straightConnector1">
            <a:avLst/>
          </a:prstGeom>
          <a:noFill/>
          <a:ln w="48000" cmpd="thickThin">
            <a:solidFill>
              <a:schemeClr val="accent1"/>
            </a:solidFill>
            <a:round/>
            <a:headEnd/>
            <a:tailEnd type="arrow" w="med" len="med"/>
          </a:ln>
          <a:effectLst>
            <a:outerShdw blurRad="63500" dist="25000" dir="5400000" rotWithShape="0">
              <a:srgbClr val="000000">
                <a:alpha val="37999"/>
              </a:srgbClr>
            </a:outerShdw>
          </a:effectLst>
        </p:spPr>
      </p:cxnSp>
      <p:cxnSp>
        <p:nvCxnSpPr>
          <p:cNvPr id="8" name="Straight Arrow Connector 7"/>
          <p:cNvCxnSpPr>
            <a:cxnSpLocks noChangeShapeType="1"/>
          </p:cNvCxnSpPr>
          <p:nvPr/>
        </p:nvCxnSpPr>
        <p:spPr bwMode="auto">
          <a:xfrm>
            <a:off x="4483662" y="4960410"/>
            <a:ext cx="1207062" cy="492617"/>
          </a:xfrm>
          <a:prstGeom prst="straightConnector1">
            <a:avLst/>
          </a:prstGeom>
          <a:noFill/>
          <a:ln w="48000" cmpd="thickThin">
            <a:solidFill>
              <a:schemeClr val="accent1"/>
            </a:solidFill>
            <a:round/>
            <a:headEnd/>
            <a:tailEnd type="arrow" w="med" len="med"/>
          </a:ln>
          <a:effectLst>
            <a:outerShdw blurRad="63500" dist="25000" dir="5400000" rotWithShape="0">
              <a:srgbClr val="000000">
                <a:alpha val="37999"/>
              </a:srgbClr>
            </a:outerShdw>
          </a:effectLst>
        </p:spPr>
      </p:cxnSp>
    </p:spTree>
    <p:extLst>
      <p:ext uri="{BB962C8B-B14F-4D97-AF65-F5344CB8AC3E}">
        <p14:creationId xmlns:p14="http://schemas.microsoft.com/office/powerpoint/2010/main" val="126488436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618351" cy="1400530"/>
          </a:xfrm>
        </p:spPr>
        <p:txBody>
          <a:bodyPr/>
          <a:lstStyle/>
          <a:p>
            <a:r>
              <a:rPr lang="en-US" smtClean="0"/>
              <a:t>Tactical EMERGENCY Casualty Care</a:t>
            </a:r>
            <a:endParaRPr lang="en-US" dirty="0"/>
          </a:p>
        </p:txBody>
      </p:sp>
      <p:sp>
        <p:nvSpPr>
          <p:cNvPr id="4" name="Content Placeholder 3"/>
          <p:cNvSpPr>
            <a:spLocks noGrp="1"/>
          </p:cNvSpPr>
          <p:nvPr>
            <p:ph idx="1"/>
          </p:nvPr>
        </p:nvSpPr>
        <p:spPr/>
        <p:txBody>
          <a:bodyPr/>
          <a:lstStyle/>
          <a:p>
            <a:r>
              <a:rPr lang="en-US" dirty="0" smtClean="0"/>
              <a:t>Evidenced-based best practices medical guidelines for care at or near the point of wounding in high risk operations</a:t>
            </a:r>
          </a:p>
          <a:p>
            <a:pPr lvl="1"/>
            <a:r>
              <a:rPr lang="en-US" dirty="0" smtClean="0"/>
              <a:t>NOT Law Enforcement tactical medic specific</a:t>
            </a:r>
          </a:p>
          <a:p>
            <a:pPr lvl="1"/>
            <a:r>
              <a:rPr lang="en-US" dirty="0" smtClean="0"/>
              <a:t>For use by any first responder who is providing medical care whenever and wherever there is increased risk to provider and patient</a:t>
            </a:r>
          </a:p>
          <a:p>
            <a:endParaRPr lang="en-US" dirty="0"/>
          </a:p>
        </p:txBody>
      </p:sp>
    </p:spTree>
    <p:extLst>
      <p:ext uri="{BB962C8B-B14F-4D97-AF65-F5344CB8AC3E}">
        <p14:creationId xmlns:p14="http://schemas.microsoft.com/office/powerpoint/2010/main" val="1965593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TECC is “Situation Driven”</a:t>
            </a:r>
            <a:endParaRPr lang="en-US" dirty="0"/>
          </a:p>
        </p:txBody>
      </p:sp>
      <p:sp>
        <p:nvSpPr>
          <p:cNvPr id="3" name="Content Placeholder 2"/>
          <p:cNvSpPr>
            <a:spLocks noGrp="1"/>
          </p:cNvSpPr>
          <p:nvPr>
            <p:ph idx="1"/>
          </p:nvPr>
        </p:nvSpPr>
        <p:spPr/>
        <p:txBody>
          <a:bodyPr/>
          <a:lstStyle/>
          <a:p>
            <a:r>
              <a:rPr lang="en-US" smtClean="0"/>
              <a:t>Applied differently in each three dynamic phases defined upon the relationship between the injured, the rescuer, and the threat</a:t>
            </a:r>
          </a:p>
          <a:p>
            <a:pPr lvl="1"/>
            <a:r>
              <a:rPr lang="en-US" smtClean="0"/>
              <a:t>Direct Threat Care</a:t>
            </a:r>
          </a:p>
          <a:p>
            <a:pPr lvl="1"/>
            <a:r>
              <a:rPr lang="en-US" smtClean="0"/>
              <a:t>Indirect Threat Care</a:t>
            </a:r>
          </a:p>
          <a:p>
            <a:pPr lvl="1"/>
            <a:r>
              <a:rPr lang="en-US" smtClean="0"/>
              <a:t>Evacuation Care</a:t>
            </a:r>
          </a:p>
          <a:p>
            <a:endParaRPr lang="en-US" dirty="0"/>
          </a:p>
        </p:txBody>
      </p:sp>
    </p:spTree>
    <p:extLst>
      <p:ext uri="{BB962C8B-B14F-4D97-AF65-F5344CB8AC3E}">
        <p14:creationId xmlns:p14="http://schemas.microsoft.com/office/powerpoint/2010/main" val="204978290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“We Have Never Done it that Way”</a:t>
            </a:r>
            <a:endParaRPr lang="en-US" dirty="0"/>
          </a:p>
        </p:txBody>
      </p:sp>
      <p:sp>
        <p:nvSpPr>
          <p:cNvPr id="3" name="Content Placeholder 2"/>
          <p:cNvSpPr>
            <a:spLocks noGrp="1"/>
          </p:cNvSpPr>
          <p:nvPr>
            <p:ph idx="4294967295"/>
          </p:nvPr>
        </p:nvSpPr>
        <p:spPr>
          <a:xfrm>
            <a:off x="1981200" y="1853248"/>
            <a:ext cx="8229600" cy="3915362"/>
          </a:xfrm>
          <a:prstGeom prst="rect">
            <a:avLst/>
          </a:prstGeom>
        </p:spPr>
        <p:txBody>
          <a:bodyPr>
            <a:normAutofit lnSpcReduction="10000"/>
          </a:bodyPr>
          <a:lstStyle/>
          <a:p>
            <a:pPr marL="0" indent="0" algn="ctr">
              <a:buNone/>
            </a:pPr>
            <a:r>
              <a:rPr lang="en-US" smtClean="0"/>
              <a:t>The answer to those who resist changing the paradigm is to address their concerns with:</a:t>
            </a:r>
          </a:p>
          <a:p>
            <a:endParaRPr lang="en-US" sz="1200" dirty="0" smtClean="0"/>
          </a:p>
          <a:p>
            <a:pPr algn="ctr">
              <a:buNone/>
            </a:pPr>
            <a:r>
              <a:rPr lang="en-US" sz="6000" b="1" dirty="0" smtClean="0"/>
              <a:t>TRAINING</a:t>
            </a:r>
          </a:p>
          <a:p>
            <a:pPr algn="ctr">
              <a:buNone/>
            </a:pPr>
            <a:r>
              <a:rPr lang="en-US" sz="6000" b="1" dirty="0" smtClean="0"/>
              <a:t>TACTICS</a:t>
            </a:r>
          </a:p>
          <a:p>
            <a:pPr algn="ctr">
              <a:buNone/>
            </a:pPr>
            <a:r>
              <a:rPr lang="en-US" sz="6000" b="1" dirty="0" smtClean="0"/>
              <a:t>	EQUIPMENT</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Tree>
    <p:extLst>
      <p:ext uri="{BB962C8B-B14F-4D97-AF65-F5344CB8AC3E}">
        <p14:creationId xmlns:p14="http://schemas.microsoft.com/office/powerpoint/2010/main" val="1536197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837292" cy="1400530"/>
          </a:xfrm>
        </p:spPr>
        <p:txBody>
          <a:bodyPr>
            <a:normAutofit/>
          </a:bodyPr>
          <a:lstStyle/>
          <a:p>
            <a:r>
              <a:rPr lang="en-US" dirty="0" smtClean="0"/>
              <a:t>What Do </a:t>
            </a:r>
            <a:r>
              <a:rPr lang="en-US" dirty="0"/>
              <a:t>W</a:t>
            </a:r>
            <a:r>
              <a:rPr lang="en-US" dirty="0" smtClean="0"/>
              <a:t>e </a:t>
            </a:r>
            <a:r>
              <a:rPr lang="en-US" dirty="0"/>
              <a:t>K</a:t>
            </a:r>
            <a:r>
              <a:rPr lang="en-US" dirty="0" smtClean="0"/>
              <a:t>now </a:t>
            </a:r>
            <a:r>
              <a:rPr lang="en-US" dirty="0"/>
              <a:t>A</a:t>
            </a:r>
            <a:r>
              <a:rPr lang="en-US" dirty="0" smtClean="0"/>
              <a:t>bout Fire/EMS?</a:t>
            </a:r>
            <a:endParaRPr lang="en-US" dirty="0"/>
          </a:p>
        </p:txBody>
      </p:sp>
      <p:sp>
        <p:nvSpPr>
          <p:cNvPr id="5" name="Content Placeholder 4"/>
          <p:cNvSpPr>
            <a:spLocks noGrp="1"/>
          </p:cNvSpPr>
          <p:nvPr>
            <p:ph idx="4294967295"/>
          </p:nvPr>
        </p:nvSpPr>
        <p:spPr>
          <a:xfrm>
            <a:off x="1378039" y="1983346"/>
            <a:ext cx="8832761" cy="3937664"/>
          </a:xfrm>
          <a:prstGeom prst="rect">
            <a:avLst/>
          </a:prstGeom>
        </p:spPr>
        <p:txBody>
          <a:bodyPr/>
          <a:lstStyle/>
          <a:p>
            <a:pPr marL="0" indent="0" algn="ctr">
              <a:buNone/>
            </a:pPr>
            <a:r>
              <a:rPr lang="en-US" dirty="0" smtClean="0"/>
              <a:t>Brave men and women will likely “go to work” to save others…. AT LEAST we can give them the tools and training to mitigate the risks!</a:t>
            </a:r>
            <a:endParaRPr lang="en-US" dirty="0"/>
          </a:p>
        </p:txBody>
      </p:sp>
      <p:pic>
        <p:nvPicPr>
          <p:cNvPr id="7" name="Picture 6"/>
          <p:cNvPicPr>
            <a:picLocks noChangeAspect="1"/>
          </p:cNvPicPr>
          <p:nvPr/>
        </p:nvPicPr>
        <p:blipFill>
          <a:blip r:embed="rId2" cstate="print"/>
          <a:stretch>
            <a:fillRect/>
          </a:stretch>
        </p:blipFill>
        <p:spPr>
          <a:xfrm>
            <a:off x="3907373" y="3028950"/>
            <a:ext cx="4368800" cy="2916174"/>
          </a:xfrm>
          <a:prstGeom prst="rect">
            <a:avLst/>
          </a:prstGeom>
        </p:spPr>
      </p:pic>
    </p:spTree>
    <p:extLst>
      <p:ext uri="{BB962C8B-B14F-4D97-AF65-F5344CB8AC3E}">
        <p14:creationId xmlns:p14="http://schemas.microsoft.com/office/powerpoint/2010/main" val="1776105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New EMS/Fire Paradigm</a:t>
            </a:r>
            <a:endParaRPr lang="en-US" dirty="0"/>
          </a:p>
        </p:txBody>
      </p:sp>
      <p:sp>
        <p:nvSpPr>
          <p:cNvPr id="3" name="Content Placeholder 2"/>
          <p:cNvSpPr>
            <a:spLocks noGrp="1"/>
          </p:cNvSpPr>
          <p:nvPr>
            <p:ph idx="4294967295"/>
          </p:nvPr>
        </p:nvSpPr>
        <p:spPr>
          <a:xfrm>
            <a:off x="1210614" y="1853248"/>
            <a:ext cx="9916732" cy="3991562"/>
          </a:xfrm>
          <a:prstGeom prst="rect">
            <a:avLst/>
          </a:prstGeom>
        </p:spPr>
        <p:txBody>
          <a:bodyPr>
            <a:normAutofit/>
          </a:bodyPr>
          <a:lstStyle/>
          <a:p>
            <a:r>
              <a:rPr lang="en-US" b="1" dirty="0" smtClean="0"/>
              <a:t>Initial </a:t>
            </a:r>
            <a:r>
              <a:rPr lang="en-US" dirty="0" smtClean="0"/>
              <a:t>EMS/Fire medical responders should </a:t>
            </a:r>
            <a:r>
              <a:rPr lang="en-US" b="1" dirty="0" smtClean="0"/>
              <a:t>work </a:t>
            </a:r>
            <a:r>
              <a:rPr lang="en-US" b="1" smtClean="0"/>
              <a:t>with Law Enforcement</a:t>
            </a:r>
            <a:r>
              <a:rPr lang="en-US" smtClean="0"/>
              <a:t> </a:t>
            </a:r>
            <a:r>
              <a:rPr lang="en-US" dirty="0" smtClean="0"/>
              <a:t>assets to </a:t>
            </a:r>
            <a:r>
              <a:rPr lang="en-US" b="1" dirty="0" smtClean="0"/>
              <a:t>rapidly deploy </a:t>
            </a:r>
            <a:r>
              <a:rPr lang="en-US" dirty="0" smtClean="0"/>
              <a:t>into areas that have been </a:t>
            </a:r>
            <a:r>
              <a:rPr lang="en-US" b="1" dirty="0" smtClean="0"/>
              <a:t>cleared but not secured</a:t>
            </a:r>
            <a:r>
              <a:rPr lang="en-US" dirty="0" smtClean="0"/>
              <a:t> to initiate treatment and effect rescue of injured victims</a:t>
            </a:r>
          </a:p>
          <a:p>
            <a:r>
              <a:rPr lang="en-US" dirty="0" smtClean="0"/>
              <a:t>Details</a:t>
            </a:r>
          </a:p>
          <a:p>
            <a:pPr lvl="1"/>
            <a:r>
              <a:rPr lang="en-US" dirty="0" smtClean="0"/>
              <a:t>NOT tactical medics but first arriving EMS assets</a:t>
            </a:r>
          </a:p>
          <a:p>
            <a:pPr lvl="1"/>
            <a:r>
              <a:rPr lang="en-US" dirty="0" smtClean="0"/>
              <a:t>Security provided by LE teams</a:t>
            </a:r>
          </a:p>
          <a:p>
            <a:pPr lvl="1"/>
            <a:r>
              <a:rPr lang="en-US" dirty="0" smtClean="0"/>
              <a:t>Requires appropriate equipment and PPE</a:t>
            </a:r>
          </a:p>
          <a:p>
            <a:pPr lvl="1"/>
            <a:r>
              <a:rPr lang="en-US" dirty="0" smtClean="0"/>
              <a:t>Should utilize TECC medical principles </a:t>
            </a:r>
          </a:p>
        </p:txBody>
      </p:sp>
    </p:spTree>
    <p:extLst>
      <p:ext uri="{BB962C8B-B14F-4D97-AF65-F5344CB8AC3E}">
        <p14:creationId xmlns:p14="http://schemas.microsoft.com/office/powerpoint/2010/main" val="58702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Columbine Timeline</a:t>
            </a:r>
            <a:endParaRPr lang="en-US" dirty="0"/>
          </a:p>
        </p:txBody>
      </p:sp>
      <p:sp>
        <p:nvSpPr>
          <p:cNvPr id="3" name="Content Placeholder 2"/>
          <p:cNvSpPr>
            <a:spLocks noGrp="1"/>
          </p:cNvSpPr>
          <p:nvPr>
            <p:ph idx="1"/>
          </p:nvPr>
        </p:nvSpPr>
        <p:spPr/>
        <p:txBody>
          <a:bodyPr/>
          <a:lstStyle/>
          <a:p>
            <a:r>
              <a:rPr lang="en-US" dirty="0" smtClean="0"/>
              <a:t>12:10 Medical triage established</a:t>
            </a:r>
          </a:p>
          <a:p>
            <a:r>
              <a:rPr lang="en-US" dirty="0" smtClean="0"/>
              <a:t>12:18 Request ten ambulances and  one helicopter</a:t>
            </a:r>
          </a:p>
          <a:p>
            <a:r>
              <a:rPr lang="en-US" dirty="0" smtClean="0"/>
              <a:t>12:31 SWAT continues clearing building</a:t>
            </a:r>
          </a:p>
          <a:p>
            <a:r>
              <a:rPr lang="en-US" dirty="0" smtClean="0"/>
              <a:t>12:50-13:09 SWAT continues clearing and identifies unexploded IEDs</a:t>
            </a:r>
          </a:p>
          <a:p>
            <a:r>
              <a:rPr lang="en-US" dirty="0" smtClean="0"/>
              <a:t>13:57 SWAT continues clearing</a:t>
            </a:r>
          </a:p>
          <a:p>
            <a:r>
              <a:rPr lang="en-US" dirty="0" smtClean="0"/>
              <a:t>15:37 SWAT continues to clear and find victims</a:t>
            </a:r>
          </a:p>
          <a:p>
            <a:r>
              <a:rPr lang="en-US" dirty="0" smtClean="0"/>
              <a:t>16:38 Physician and paramedic escorted by SWAT to triage within the building</a:t>
            </a:r>
          </a:p>
          <a:p>
            <a:r>
              <a:rPr lang="en-US" dirty="0" smtClean="0"/>
              <a:t>16:45 SWAT declares scene secure</a:t>
            </a:r>
            <a:endParaRPr lang="en-US" dirty="0"/>
          </a:p>
        </p:txBody>
      </p:sp>
    </p:spTree>
    <p:extLst>
      <p:ext uri="{BB962C8B-B14F-4D97-AF65-F5344CB8AC3E}">
        <p14:creationId xmlns:p14="http://schemas.microsoft.com/office/powerpoint/2010/main" val="1538458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1821" y="452718"/>
            <a:ext cx="9819014" cy="1400530"/>
          </a:xfrm>
        </p:spPr>
        <p:txBody>
          <a:bodyPr/>
          <a:lstStyle/>
          <a:p>
            <a:r>
              <a:rPr lang="en-US" dirty="0" smtClean="0"/>
              <a:t>International Association of </a:t>
            </a:r>
            <a:br>
              <a:rPr lang="en-US" dirty="0" smtClean="0"/>
            </a:br>
            <a:r>
              <a:rPr lang="en-US" dirty="0" smtClean="0"/>
              <a:t>Chiefs of Police</a:t>
            </a:r>
            <a:br>
              <a:rPr lang="en-US" dirty="0" smtClean="0"/>
            </a:br>
            <a:endParaRPr lang="en-US" dirty="0"/>
          </a:p>
        </p:txBody>
      </p:sp>
      <p:sp>
        <p:nvSpPr>
          <p:cNvPr id="5" name="Text Placeholder 4"/>
          <p:cNvSpPr>
            <a:spLocks noGrp="1"/>
          </p:cNvSpPr>
          <p:nvPr>
            <p:ph sz="half" idx="1"/>
          </p:nvPr>
        </p:nvSpPr>
        <p:spPr>
          <a:xfrm>
            <a:off x="1103312" y="2936384"/>
            <a:ext cx="4396339" cy="2060620"/>
          </a:xfrm>
        </p:spPr>
        <p:txBody>
          <a:bodyPr>
            <a:normAutofit/>
          </a:bodyPr>
          <a:lstStyle/>
          <a:p>
            <a:r>
              <a:rPr lang="en-US" dirty="0" smtClean="0"/>
              <a:t>“First responders must prepare for, protect against, and respond to these threats collectively because not planning for the event will find responders fighting them together unprepared.”</a:t>
            </a:r>
            <a:r>
              <a:rPr lang="en-US" smtClean="0"/>
              <a:t> </a:t>
            </a:r>
            <a:endParaRPr lang="en-US" dirty="0" smtClean="0"/>
          </a:p>
        </p:txBody>
      </p:sp>
      <p:sp>
        <p:nvSpPr>
          <p:cNvPr id="9" name="Content Placeholder 8"/>
          <p:cNvSpPr>
            <a:spLocks noGrp="1"/>
          </p:cNvSpPr>
          <p:nvPr>
            <p:ph sz="half" idx="2"/>
          </p:nvPr>
        </p:nvSpPr>
        <p:spPr/>
        <p:txBody>
          <a:bodyPr/>
          <a:lstStyle/>
          <a:p>
            <a:endParaRPr lang="en-US"/>
          </a:p>
        </p:txBody>
      </p:sp>
      <p:pic>
        <p:nvPicPr>
          <p:cNvPr id="26627" name="Picture 5" descr="July2013Cover.gif"/>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5705162" y="1569170"/>
            <a:ext cx="2912991" cy="3766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6" descr="iacp_logo.gif"/>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715244" y="3626834"/>
            <a:ext cx="3238500" cy="246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1223493" y="5988676"/>
            <a:ext cx="3106941" cy="646331"/>
          </a:xfrm>
          <a:prstGeom prst="rect">
            <a:avLst/>
          </a:prstGeom>
          <a:noFill/>
        </p:spPr>
        <p:txBody>
          <a:bodyPr wrap="none" rtlCol="0">
            <a:spAutoFit/>
          </a:bodyPr>
          <a:lstStyle/>
          <a:p>
            <a:r>
              <a:rPr lang="en-US" dirty="0"/>
              <a:t>The Police Chief, July 2013</a:t>
            </a:r>
          </a:p>
          <a:p>
            <a:endParaRPr lang="en-US" dirty="0"/>
          </a:p>
        </p:txBody>
      </p:sp>
    </p:spTree>
    <p:extLst>
      <p:ext uri="{BB962C8B-B14F-4D97-AF65-F5344CB8AC3E}">
        <p14:creationId xmlns:p14="http://schemas.microsoft.com/office/powerpoint/2010/main" val="959872060"/>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Association of </a:t>
            </a:r>
            <a:br>
              <a:rPr lang="en-US" dirty="0" smtClean="0"/>
            </a:br>
            <a:r>
              <a:rPr lang="en-US" dirty="0" smtClean="0"/>
              <a:t>Fire Fighters</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a:t>Use of the National Incident Management System (NIMS) in particular the Incident Command System (ICS). </a:t>
            </a:r>
            <a:endParaRPr lang="en-US" dirty="0" smtClean="0"/>
          </a:p>
          <a:p>
            <a:r>
              <a:rPr lang="en-US" dirty="0" smtClean="0"/>
              <a:t>Use </a:t>
            </a:r>
            <a:r>
              <a:rPr lang="en-US" dirty="0"/>
              <a:t>of nationally accepted standards and </a:t>
            </a:r>
            <a:r>
              <a:rPr lang="en-US" dirty="0" smtClean="0"/>
              <a:t>operational</a:t>
            </a:r>
            <a:endParaRPr lang="en-US" dirty="0"/>
          </a:p>
          <a:p>
            <a:r>
              <a:rPr lang="en-US" dirty="0" smtClean="0"/>
              <a:t>Use </a:t>
            </a:r>
            <a:r>
              <a:rPr lang="en-US" dirty="0"/>
              <a:t>of the Rescue Task Force (RTF) concept for on scene </a:t>
            </a:r>
            <a:r>
              <a:rPr lang="en-US" dirty="0" smtClean="0"/>
              <a:t>response:</a:t>
            </a:r>
          </a:p>
          <a:p>
            <a:pPr lvl="1"/>
            <a:r>
              <a:rPr lang="en-US" dirty="0" smtClean="0"/>
              <a:t>These </a:t>
            </a:r>
            <a:r>
              <a:rPr lang="en-US" dirty="0"/>
              <a:t>teams treat, stabilize, and remove the injured in a rapid manner, while wearing Ballistic Protective Equipment (BPE) and under the protection of a Police Department (PD). An RTF team should include at least one ALS provider. </a:t>
            </a:r>
          </a:p>
          <a:p>
            <a:r>
              <a:rPr lang="en-US" dirty="0" smtClean="0"/>
              <a:t>Police </a:t>
            </a:r>
            <a:r>
              <a:rPr lang="en-US" dirty="0"/>
              <a:t>and Fire Departments should train together. Initial and ongoing training and practice are imperative to successful operations. </a:t>
            </a:r>
            <a:endParaRPr lang="en-US" dirty="0" smtClean="0"/>
          </a:p>
          <a:p>
            <a:r>
              <a:rPr lang="en-US" dirty="0" smtClean="0"/>
              <a:t>Use </a:t>
            </a:r>
            <a:r>
              <a:rPr lang="en-US" dirty="0"/>
              <a:t>of common communications terminology. </a:t>
            </a:r>
          </a:p>
        </p:txBody>
      </p:sp>
      <p:pic>
        <p:nvPicPr>
          <p:cNvPr id="5" name="Picture 3" descr="imagesq.jpg"/>
          <p:cNvPicPr>
            <a:picLocks noGrp="1" noChangeAspect="1"/>
          </p:cNvPicPr>
          <p:nvPr>
            <p:ph sz="half" idx="2"/>
          </p:nvPr>
        </p:nvPicPr>
        <p:blipFill>
          <a:blip r:embed="rId2" cstate="email">
            <a:extLst>
              <a:ext uri="{28A0092B-C50C-407E-A947-70E740481C1C}">
                <a14:useLocalDpi xmlns:a14="http://schemas.microsoft.com/office/drawing/2010/main"/>
              </a:ext>
            </a:extLst>
          </a:blip>
          <a:srcRect/>
          <a:stretch>
            <a:fillRect/>
          </a:stretch>
        </p:blipFill>
        <p:spPr bwMode="auto">
          <a:xfrm>
            <a:off x="9579285" y="4662153"/>
            <a:ext cx="1998821" cy="1954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52853" y="1455874"/>
            <a:ext cx="3399486" cy="3069811"/>
          </a:xfrm>
          <a:prstGeom prst="rect">
            <a:avLst/>
          </a:prstGeom>
        </p:spPr>
      </p:pic>
    </p:spTree>
    <p:extLst>
      <p:ext uri="{BB962C8B-B14F-4D97-AF65-F5344CB8AC3E}">
        <p14:creationId xmlns:p14="http://schemas.microsoft.com/office/powerpoint/2010/main" val="5376115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Aurora Colorado</a:t>
            </a:r>
            <a:endParaRPr lang="en-US"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6940060" y="2414955"/>
            <a:ext cx="4185468" cy="3553287"/>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6111" y="2414955"/>
            <a:ext cx="5740367" cy="3553287"/>
          </a:xfrm>
          <a:prstGeom prst="rect">
            <a:avLst/>
          </a:prstGeom>
        </p:spPr>
      </p:pic>
    </p:spTree>
    <p:extLst>
      <p:ext uri="{BB962C8B-B14F-4D97-AF65-F5344CB8AC3E}">
        <p14:creationId xmlns:p14="http://schemas.microsoft.com/office/powerpoint/2010/main" val="145939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6541" y="452718"/>
            <a:ext cx="6174293" cy="1400530"/>
          </a:xfrm>
        </p:spPr>
        <p:txBody>
          <a:bodyPr/>
          <a:lstStyle/>
          <a:p>
            <a:r>
              <a:rPr lang="en-US" smtClean="0"/>
              <a:t>	Thank you!</a:t>
            </a:r>
            <a:endParaRPr lang="en-US"/>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211124" y="1550363"/>
            <a:ext cx="7344999" cy="4896666"/>
          </a:xfrm>
        </p:spPr>
      </p:pic>
    </p:spTree>
    <p:extLst>
      <p:ext uri="{BB962C8B-B14F-4D97-AF65-F5344CB8AC3E}">
        <p14:creationId xmlns:p14="http://schemas.microsoft.com/office/powerpoint/2010/main" val="5609889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SWAT Response: Prior to Columbine</a:t>
            </a:r>
            <a:endParaRPr lang="en-US" dirty="0"/>
          </a:p>
        </p:txBody>
      </p:sp>
      <p:sp>
        <p:nvSpPr>
          <p:cNvPr id="4" name="Title 4"/>
          <p:cNvSpPr txBox="1">
            <a:spLocks noGrp="1"/>
          </p:cNvSpPr>
          <p:nvPr>
            <p:ph idx="1"/>
          </p:nvPr>
        </p:nvSpPr>
        <p:spPr/>
        <p:txBody>
          <a:bodyPr>
            <a:normAutofit/>
          </a:bodyPr>
          <a:lstStyle/>
          <a:p>
            <a:r>
              <a:rPr lang="en-US" smtClean="0"/>
              <a:t> Columbine High School Shooting – April 20, 1999 </a:t>
            </a:r>
          </a:p>
          <a:p>
            <a:pPr lvl="1"/>
            <a:r>
              <a:rPr lang="en-US" smtClean="0"/>
              <a:t>Eric Harris &amp; Dylan Klebold</a:t>
            </a:r>
          </a:p>
          <a:p>
            <a:pPr lvl="2"/>
            <a:r>
              <a:rPr lang="en-US" smtClean="0"/>
              <a:t>Both had self-inflicted fatal wounds</a:t>
            </a:r>
          </a:p>
          <a:p>
            <a:pPr lvl="3"/>
            <a:r>
              <a:rPr lang="en-US" smtClean="0"/>
              <a:t>Occurred within 45 minutes from start of incident</a:t>
            </a:r>
          </a:p>
          <a:p>
            <a:pPr lvl="3"/>
            <a:r>
              <a:rPr lang="en-US" smtClean="0"/>
              <a:t>No significant law enforcement entry for 1 hour</a:t>
            </a:r>
          </a:p>
          <a:p>
            <a:pPr lvl="3"/>
            <a:r>
              <a:rPr lang="en-US" smtClean="0"/>
              <a:t>No medical operations inside for 4 hours</a:t>
            </a:r>
          </a:p>
          <a:p>
            <a:pPr lvl="1"/>
            <a:r>
              <a:rPr lang="en-US" smtClean="0"/>
              <a:t> 12 students &amp; 1 teacher killed</a:t>
            </a:r>
          </a:p>
          <a:p>
            <a:pPr lvl="1"/>
            <a:r>
              <a:rPr lang="en-US" smtClean="0"/>
              <a:t> 24 wounded</a:t>
            </a:r>
          </a:p>
          <a:p>
            <a:pPr lvl="1"/>
            <a:r>
              <a:rPr lang="en-US" smtClean="0"/>
              <a:t> Coach Dave Sanders </a:t>
            </a:r>
          </a:p>
          <a:p>
            <a:pPr lvl="3"/>
            <a:r>
              <a:rPr lang="en-US" smtClean="0"/>
              <a:t> Bled for &gt; 2hrs before dying</a:t>
            </a:r>
          </a:p>
          <a:p>
            <a:pPr lvl="1"/>
            <a:endParaRPr lang="en-US" dirty="0"/>
          </a:p>
        </p:txBody>
      </p:sp>
      <p:pic>
        <p:nvPicPr>
          <p:cNvPr id="5" name="Picture 6" descr="http://upload.wikimedia.org/wikipedia/en/b/ba/VictimLibraryWindowColumbine.jpg"/>
          <p:cNvPicPr>
            <a:picLocks noChangeAspect="1" noChangeArrowheads="1"/>
          </p:cNvPicPr>
          <p:nvPr/>
        </p:nvPicPr>
        <p:blipFill>
          <a:blip r:embed="rId2" cstate="print"/>
          <a:srcRect/>
          <a:stretch>
            <a:fillRect/>
          </a:stretch>
        </p:blipFill>
        <p:spPr bwMode="auto">
          <a:xfrm>
            <a:off x="6972300" y="4722180"/>
            <a:ext cx="2095500" cy="1600200"/>
          </a:xfrm>
          <a:prstGeom prst="rect">
            <a:avLst/>
          </a:prstGeom>
          <a:noFill/>
        </p:spPr>
      </p:pic>
      <p:pic>
        <p:nvPicPr>
          <p:cNvPr id="6" name="Picture 5" descr="Sign posted in Columbine's window pleading for help for Dave Sanders">
            <a:hlinkClick r:id="rId3"/>
          </p:cNvPr>
          <p:cNvPicPr>
            <a:picLocks noChangeAspect="1" noChangeArrowheads="1"/>
          </p:cNvPicPr>
          <p:nvPr/>
        </p:nvPicPr>
        <p:blipFill>
          <a:blip r:embed="rId4" cstate="print"/>
          <a:srcRect/>
          <a:stretch>
            <a:fillRect/>
          </a:stretch>
        </p:blipFill>
        <p:spPr bwMode="auto">
          <a:xfrm>
            <a:off x="5448300" y="5333995"/>
            <a:ext cx="1524000" cy="1104901"/>
          </a:xfrm>
          <a:prstGeom prst="rect">
            <a:avLst/>
          </a:prstGeom>
          <a:noFill/>
        </p:spPr>
      </p:pic>
      <p:pic>
        <p:nvPicPr>
          <p:cNvPr id="7" name="Picture 8" descr="https://encrypted-tbn3.gstatic.com/images?q=tbn:ANd9GcS-4o10Cjxw89u3X8J8P6z0HDXf81xR_liDSwithPalUvF2dQarCQ"/>
          <p:cNvPicPr>
            <a:picLocks noChangeAspect="1" noChangeArrowheads="1"/>
          </p:cNvPicPr>
          <p:nvPr/>
        </p:nvPicPr>
        <p:blipFill>
          <a:blip r:embed="rId5" cstate="print"/>
          <a:srcRect/>
          <a:stretch>
            <a:fillRect/>
          </a:stretch>
        </p:blipFill>
        <p:spPr bwMode="auto">
          <a:xfrm>
            <a:off x="9001271" y="4026050"/>
            <a:ext cx="2447925" cy="1866900"/>
          </a:xfrm>
          <a:prstGeom prst="rect">
            <a:avLst/>
          </a:prstGeom>
          <a:noFill/>
        </p:spPr>
      </p:pic>
      <p:pic>
        <p:nvPicPr>
          <p:cNvPr id="8" name="Picture 16" descr="paramedics"/>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848996" y="2279441"/>
            <a:ext cx="1600200" cy="1609450"/>
          </a:xfrm>
          <a:prstGeom prst="rect">
            <a:avLst/>
          </a:prstGeom>
          <a:noFill/>
          <a:ln w="9525">
            <a:noFill/>
            <a:miter lim="800000"/>
            <a:headEnd/>
            <a:tailEnd/>
          </a:ln>
        </p:spPr>
      </p:pic>
    </p:spTree>
    <p:extLst>
      <p:ext uri="{BB962C8B-B14F-4D97-AF65-F5344CB8AC3E}">
        <p14:creationId xmlns:p14="http://schemas.microsoft.com/office/powerpoint/2010/main" val="13013243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Cinemark Century 16 Theater Aurora, Colorado July 20, 2012</a:t>
            </a:r>
            <a:endParaRPr lang="en-US" dirty="0"/>
          </a:p>
        </p:txBody>
      </p:sp>
      <p:sp>
        <p:nvSpPr>
          <p:cNvPr id="5" name="Content Placeholder 4"/>
          <p:cNvSpPr>
            <a:spLocks noGrp="1"/>
          </p:cNvSpPr>
          <p:nvPr>
            <p:ph sz="half" idx="1"/>
          </p:nvPr>
        </p:nvSpPr>
        <p:spPr/>
        <p:txBody>
          <a:bodyPr/>
          <a:lstStyle/>
          <a:p>
            <a:r>
              <a:rPr lang="en-US" dirty="0" smtClean="0"/>
              <a:t>First police car in 83 seconds</a:t>
            </a:r>
          </a:p>
          <a:p>
            <a:r>
              <a:rPr lang="en-US" dirty="0" smtClean="0"/>
              <a:t>Second in 85 seconds</a:t>
            </a:r>
          </a:p>
          <a:p>
            <a:r>
              <a:rPr lang="en-US" dirty="0" smtClean="0"/>
              <a:t>52 cars in 21 minutes</a:t>
            </a:r>
          </a:p>
          <a:p>
            <a:r>
              <a:rPr lang="en-US" dirty="0" smtClean="0"/>
              <a:t>First ambulance in 3 minutes</a:t>
            </a:r>
          </a:p>
          <a:p>
            <a:r>
              <a:rPr lang="en-US" dirty="0" smtClean="0"/>
              <a:t>First fire vehicle in 5 minutes</a:t>
            </a:r>
          </a:p>
          <a:p>
            <a:r>
              <a:rPr lang="en-US" dirty="0" smtClean="0"/>
              <a:t>All victims transported in 55 minutes </a:t>
            </a:r>
          </a:p>
          <a:p>
            <a:r>
              <a:rPr lang="en-US" dirty="0" smtClean="0"/>
              <a:t>12 killed</a:t>
            </a:r>
          </a:p>
          <a:p>
            <a:r>
              <a:rPr lang="en-US" dirty="0" smtClean="0"/>
              <a:t>58 wounded</a:t>
            </a:r>
            <a:endParaRPr lang="en-US" dirty="0"/>
          </a:p>
        </p:txBody>
      </p:sp>
      <p:pic>
        <p:nvPicPr>
          <p:cNvPr id="7" name="Content Placeholder 6"/>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5654675" y="2341929"/>
            <a:ext cx="6189324" cy="3249394"/>
          </a:xfrm>
        </p:spPr>
      </p:pic>
    </p:spTree>
    <p:extLst>
      <p:ext uri="{BB962C8B-B14F-4D97-AF65-F5344CB8AC3E}">
        <p14:creationId xmlns:p14="http://schemas.microsoft.com/office/powerpoint/2010/main" val="1145564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April 2, 2013</a:t>
            </a:r>
            <a:endParaRPr lang="en-US" dirty="0"/>
          </a:p>
        </p:txBody>
      </p:sp>
      <p:sp>
        <p:nvSpPr>
          <p:cNvPr id="3" name="Content Placeholder 2"/>
          <p:cNvSpPr>
            <a:spLocks noGrp="1"/>
          </p:cNvSpPr>
          <p:nvPr>
            <p:ph idx="1"/>
          </p:nvPr>
        </p:nvSpPr>
        <p:spPr>
          <a:xfrm>
            <a:off x="1103312" y="2052918"/>
            <a:ext cx="8946541" cy="2944085"/>
          </a:xfrm>
        </p:spPr>
        <p:txBody>
          <a:bodyPr/>
          <a:lstStyle/>
          <a:p>
            <a:r>
              <a:rPr lang="en-US" dirty="0"/>
              <a:t>IAFC, IACP, FBI and DHS Host meeting to discuss medical response to active shooter</a:t>
            </a:r>
          </a:p>
          <a:p>
            <a:r>
              <a:rPr lang="en-US" dirty="0"/>
              <a:t>IAFF, Metro Chiefs and USFA also in attendance</a:t>
            </a:r>
          </a:p>
          <a:p>
            <a:r>
              <a:rPr lang="en-US" dirty="0"/>
              <a:t>Discussion also covered use of ICS during incidents</a:t>
            </a:r>
          </a:p>
          <a:p>
            <a:r>
              <a:rPr lang="en-US" dirty="0"/>
              <a:t>Conclusion -“integrated and coordinated planning, policies, training and team building prior to any incident will ensure effective and successful response”</a:t>
            </a:r>
          </a:p>
          <a:p>
            <a:endParaRPr lang="en-US" dirty="0"/>
          </a:p>
        </p:txBody>
      </p:sp>
      <p:pic>
        <p:nvPicPr>
          <p:cNvPr id="4" name="Picture 3" descr="imagesq.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62269" y="4892681"/>
            <a:ext cx="1508975" cy="147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iacp_logo.gif"/>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781828" y="4875961"/>
            <a:ext cx="2048526" cy="1556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298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Police Response to Active Shooters 2014</a:t>
            </a:r>
            <a:endParaRPr lang="en-US" dirty="0"/>
          </a:p>
        </p:txBody>
      </p:sp>
      <p:sp>
        <p:nvSpPr>
          <p:cNvPr id="5" name="Content Placeholder 4"/>
          <p:cNvSpPr>
            <a:spLocks noGrp="1"/>
          </p:cNvSpPr>
          <p:nvPr>
            <p:ph sz="half" idx="1"/>
          </p:nvPr>
        </p:nvSpPr>
        <p:spPr/>
        <p:txBody>
          <a:bodyPr/>
          <a:lstStyle/>
          <a:p>
            <a:r>
              <a:rPr lang="en-US" dirty="0"/>
              <a:t>in the Active Shooter </a:t>
            </a:r>
            <a:r>
              <a:rPr lang="en-US" dirty="0" smtClean="0"/>
              <a:t> event </a:t>
            </a:r>
            <a:r>
              <a:rPr lang="en-US" dirty="0"/>
              <a:t>t</a:t>
            </a:r>
            <a:r>
              <a:rPr lang="en-US" dirty="0" smtClean="0"/>
              <a:t>he concept of securing the scene and awaiting SWAT arrival is obsolete</a:t>
            </a:r>
          </a:p>
          <a:p>
            <a:r>
              <a:rPr lang="en-US" dirty="0" smtClean="0"/>
              <a:t>Although SWAT tactics appropriate for hostage scenarios the police response must be faster for Active Shooters</a:t>
            </a:r>
          </a:p>
          <a:p>
            <a:r>
              <a:rPr lang="en-US" dirty="0" smtClean="0"/>
              <a:t>The faster response saves lives but places polices officers at real risk</a:t>
            </a:r>
          </a:p>
          <a:p>
            <a:r>
              <a:rPr lang="en-US" dirty="0" smtClean="0"/>
              <a:t>Police should be trained to expect a fight</a:t>
            </a:r>
            <a:endParaRPr lang="en-US" dirty="0"/>
          </a:p>
        </p:txBody>
      </p:sp>
      <p:pic>
        <p:nvPicPr>
          <p:cNvPr id="7" name="Content Placeholder 6"/>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6229639" y="2055813"/>
            <a:ext cx="3245860" cy="4200525"/>
          </a:xfrm>
        </p:spPr>
      </p:pic>
    </p:spTree>
    <p:extLst>
      <p:ext uri="{BB962C8B-B14F-4D97-AF65-F5344CB8AC3E}">
        <p14:creationId xmlns:p14="http://schemas.microsoft.com/office/powerpoint/2010/main" val="115775851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4902</TotalTime>
  <Words>2431</Words>
  <Application>Microsoft Office PowerPoint</Application>
  <PresentationFormat>Geniş ekran</PresentationFormat>
  <Paragraphs>274</Paragraphs>
  <Slides>53</Slides>
  <Notes>6</Notes>
  <HiddenSlides>20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53</vt:i4>
      </vt:variant>
    </vt:vector>
  </HeadingPairs>
  <TitlesOfParts>
    <vt:vector size="58" baseType="lpstr">
      <vt:lpstr>Arial</vt:lpstr>
      <vt:lpstr>Calibri</vt:lpstr>
      <vt:lpstr>Century Gothic</vt:lpstr>
      <vt:lpstr>Wingdings 3</vt:lpstr>
      <vt:lpstr>Ion</vt:lpstr>
      <vt:lpstr>Rescue Task Force</vt:lpstr>
      <vt:lpstr>Columbine Colorado 1999</vt:lpstr>
      <vt:lpstr>Columbine Timeline</vt:lpstr>
      <vt:lpstr>Columbine Timeline</vt:lpstr>
      <vt:lpstr>Columbine Timeline</vt:lpstr>
      <vt:lpstr>SWAT Response: Prior to Columbine</vt:lpstr>
      <vt:lpstr>Cinemark Century 16 Theater Aurora, Colorado July 20, 2012</vt:lpstr>
      <vt:lpstr>April 2, 2013</vt:lpstr>
      <vt:lpstr>Police Response to Active Shooters 2014</vt:lpstr>
      <vt:lpstr>Resolution of Active Shooter Events</vt:lpstr>
      <vt:lpstr>Police Response to Active Shooter</vt:lpstr>
      <vt:lpstr>Police Tactics : Entry</vt:lpstr>
      <vt:lpstr>Active Shooter Threat</vt:lpstr>
      <vt:lpstr>Active Shooter Incidents 2000-2013</vt:lpstr>
      <vt:lpstr>Annual Casualties</vt:lpstr>
      <vt:lpstr>Resolutions</vt:lpstr>
      <vt:lpstr>Law Enforcement Casualties</vt:lpstr>
      <vt:lpstr>Shooter Outcomes</vt:lpstr>
      <vt:lpstr>Locations</vt:lpstr>
      <vt:lpstr>Location of 160 Active Shooter Incidents</vt:lpstr>
      <vt:lpstr>Educational Environments</vt:lpstr>
      <vt:lpstr>Incidents</vt:lpstr>
      <vt:lpstr>PowerPoint Sunusu</vt:lpstr>
      <vt:lpstr>Active Shooter Incidents  2000-2013</vt:lpstr>
      <vt:lpstr>Active Shooter Incidents  2000-2013</vt:lpstr>
      <vt:lpstr>Active Shooter Incidents  2000-2013</vt:lpstr>
      <vt:lpstr>Active Shooter Incidents  2000-2013</vt:lpstr>
      <vt:lpstr>New York Police Department </vt:lpstr>
      <vt:lpstr>PowerPoint Sunusu</vt:lpstr>
      <vt:lpstr>Lessons Learned</vt:lpstr>
      <vt:lpstr>Active Shooter Event</vt:lpstr>
      <vt:lpstr>Rescue Task Force</vt:lpstr>
      <vt:lpstr>RTF Concept</vt:lpstr>
      <vt:lpstr>Louisville RTF Concept</vt:lpstr>
      <vt:lpstr>Movement</vt:lpstr>
      <vt:lpstr>RTF Medic</vt:lpstr>
      <vt:lpstr>Argument Against Paradigm Shift</vt:lpstr>
      <vt:lpstr>Too Risky?</vt:lpstr>
      <vt:lpstr>“Police Can Bring Us The Victims”</vt:lpstr>
      <vt:lpstr>“Police Can Bring Us The Victims”</vt:lpstr>
      <vt:lpstr>Tactical Medics as the Answer</vt:lpstr>
      <vt:lpstr>Tactical Medics as the Answer</vt:lpstr>
      <vt:lpstr>Medical Management</vt:lpstr>
      <vt:lpstr>Tactical Emergency Casualty Care The Civilian version of TCCC</vt:lpstr>
      <vt:lpstr>Tactical EMERGENCY Casualty Care</vt:lpstr>
      <vt:lpstr>TECC is “Situation Driven”</vt:lpstr>
      <vt:lpstr>“We Have Never Done it that Way”</vt:lpstr>
      <vt:lpstr>What Do We Know About Fire/EMS?</vt:lpstr>
      <vt:lpstr>The New EMS/Fire Paradigm</vt:lpstr>
      <vt:lpstr>International Association of  Chiefs of Police </vt:lpstr>
      <vt:lpstr>International Association of  Fire Fighters</vt:lpstr>
      <vt:lpstr>Aurora Colorado</vt:lpstr>
      <vt:lpstr> 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Rescue Task Force</dc:title>
  <dc:creator>Dan O'Brien</dc:creator>
  <cp:lastModifiedBy>gizem</cp:lastModifiedBy>
  <cp:revision>72</cp:revision>
  <dcterms:created xsi:type="dcterms:W3CDTF">2016-05-04T17:58:48Z</dcterms:created>
  <dcterms:modified xsi:type="dcterms:W3CDTF">2017-03-24T22:32:42Z</dcterms:modified>
</cp:coreProperties>
</file>