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33" r:id="rId4"/>
    <p:sldId id="334" r:id="rId5"/>
    <p:sldId id="261" r:id="rId6"/>
    <p:sldId id="310" r:id="rId7"/>
    <p:sldId id="258" r:id="rId8"/>
    <p:sldId id="260" r:id="rId9"/>
    <p:sldId id="271" r:id="rId10"/>
    <p:sldId id="259" r:id="rId11"/>
    <p:sldId id="322" r:id="rId12"/>
    <p:sldId id="323" r:id="rId13"/>
    <p:sldId id="276" r:id="rId14"/>
    <p:sldId id="332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274" r:id="rId24"/>
    <p:sldId id="307" r:id="rId25"/>
    <p:sldId id="278" r:id="rId26"/>
    <p:sldId id="279" r:id="rId27"/>
    <p:sldId id="280" r:id="rId28"/>
    <p:sldId id="321" r:id="rId29"/>
    <p:sldId id="281" r:id="rId30"/>
    <p:sldId id="282" r:id="rId31"/>
    <p:sldId id="283" r:id="rId32"/>
    <p:sldId id="304" r:id="rId33"/>
    <p:sldId id="317" r:id="rId34"/>
    <p:sldId id="318" r:id="rId35"/>
    <p:sldId id="319" r:id="rId36"/>
    <p:sldId id="316" r:id="rId37"/>
    <p:sldId id="320" r:id="rId38"/>
    <p:sldId id="284" r:id="rId39"/>
    <p:sldId id="309" r:id="rId40"/>
    <p:sldId id="286" r:id="rId41"/>
    <p:sldId id="285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61439" autoAdjust="0"/>
  </p:normalViewPr>
  <p:slideViewPr>
    <p:cSldViewPr snapToGrid="0">
      <p:cViewPr varScale="1">
        <p:scale>
          <a:sx n="45" d="100"/>
          <a:sy n="45" d="100"/>
        </p:scale>
        <p:origin x="14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4C7CF-0415-4206-AFC1-681A781D3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3867A0-B2AD-4507-B31F-A68A6B4B9419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Planlama komitesinin kurulması</a:t>
          </a:r>
        </a:p>
      </dgm:t>
    </dgm:pt>
    <dgm:pt modelId="{11AA53EA-17AB-4C17-87BF-A364764431F2}" type="parTrans" cxnId="{07C19693-BAAE-4491-956E-936FF80598ED}">
      <dgm:prSet/>
      <dgm:spPr/>
      <dgm:t>
        <a:bodyPr/>
        <a:lstStyle/>
        <a:p>
          <a:endParaRPr lang="tr-TR"/>
        </a:p>
      </dgm:t>
    </dgm:pt>
    <dgm:pt modelId="{D2E127ED-1934-4371-9886-FEF2A0CFFF16}" type="sibTrans" cxnId="{07C19693-BAAE-4491-956E-936FF80598ED}">
      <dgm:prSet/>
      <dgm:spPr/>
      <dgm:t>
        <a:bodyPr/>
        <a:lstStyle/>
        <a:p>
          <a:endParaRPr lang="tr-TR"/>
        </a:p>
      </dgm:t>
    </dgm:pt>
    <dgm:pt modelId="{65566D0E-07CD-4CB6-A759-D62530622C89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Ele alınması gereken konular (risk değerlendirilmesi)</a:t>
          </a:r>
        </a:p>
      </dgm:t>
    </dgm:pt>
    <dgm:pt modelId="{E1198B53-1BB5-45F1-80DB-3A9258DDB0D2}" type="parTrans" cxnId="{06A23B13-99A5-46AF-A2F9-C3353E8B4FCA}">
      <dgm:prSet/>
      <dgm:spPr/>
      <dgm:t>
        <a:bodyPr/>
        <a:lstStyle/>
        <a:p>
          <a:endParaRPr lang="tr-TR"/>
        </a:p>
      </dgm:t>
    </dgm:pt>
    <dgm:pt modelId="{EF66DB98-2D58-4A6F-A983-D8FF75E17843}" type="sibTrans" cxnId="{06A23B13-99A5-46AF-A2F9-C3353E8B4FCA}">
      <dgm:prSet/>
      <dgm:spPr/>
      <dgm:t>
        <a:bodyPr/>
        <a:lstStyle/>
        <a:p>
          <a:endParaRPr lang="tr-TR"/>
        </a:p>
      </dgm:t>
    </dgm:pt>
    <dgm:pt modelId="{E35AF16C-C7B9-4004-8E78-7253E10C3F76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Çalışanların bilgilendirilmesi</a:t>
          </a:r>
        </a:p>
      </dgm:t>
    </dgm:pt>
    <dgm:pt modelId="{062A21E0-4404-498D-9EC1-41596C6301D8}" type="parTrans" cxnId="{0B9EE2AE-6875-404F-AC59-7C1A3AC6B453}">
      <dgm:prSet/>
      <dgm:spPr/>
      <dgm:t>
        <a:bodyPr/>
        <a:lstStyle/>
        <a:p>
          <a:endParaRPr lang="tr-TR"/>
        </a:p>
      </dgm:t>
    </dgm:pt>
    <dgm:pt modelId="{EF0A3925-0F54-4069-BD81-C3E8A2592199}" type="sibTrans" cxnId="{0B9EE2AE-6875-404F-AC59-7C1A3AC6B453}">
      <dgm:prSet/>
      <dgm:spPr/>
      <dgm:t>
        <a:bodyPr/>
        <a:lstStyle/>
        <a:p>
          <a:endParaRPr lang="tr-TR"/>
        </a:p>
      </dgm:t>
    </dgm:pt>
    <dgm:pt modelId="{09CCA17E-3991-4C19-9044-C366860066B0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Planın uygulanması</a:t>
          </a:r>
        </a:p>
      </dgm:t>
    </dgm:pt>
    <dgm:pt modelId="{38ED0E87-FAF1-4649-B3EC-0AD9C41B7C3E}" type="parTrans" cxnId="{8347FB5B-D203-4F9A-9E83-377B086F4463}">
      <dgm:prSet/>
      <dgm:spPr/>
      <dgm:t>
        <a:bodyPr/>
        <a:lstStyle/>
        <a:p>
          <a:endParaRPr lang="tr-TR"/>
        </a:p>
      </dgm:t>
    </dgm:pt>
    <dgm:pt modelId="{51901C8D-5E8B-461E-8A70-D566E6C08ACB}" type="sibTrans" cxnId="{8347FB5B-D203-4F9A-9E83-377B086F4463}">
      <dgm:prSet/>
      <dgm:spPr/>
      <dgm:t>
        <a:bodyPr/>
        <a:lstStyle/>
        <a:p>
          <a:endParaRPr lang="tr-TR"/>
        </a:p>
      </dgm:t>
    </dgm:pt>
    <dgm:pt modelId="{365A7EC5-75F1-4EDD-BF7C-08E11F29FFB7}" type="pres">
      <dgm:prSet presAssocID="{B4B4C7CF-0415-4206-AFC1-681A781D3F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0CF7FC-D770-49CB-ADC1-D46146F46F96}" type="pres">
      <dgm:prSet presAssocID="{A43867A0-B2AD-4507-B31F-A68A6B4B9419}" presName="parentLin" presStyleCnt="0"/>
      <dgm:spPr/>
    </dgm:pt>
    <dgm:pt modelId="{362B4AF9-D3C4-4723-A0D7-53B21448D09A}" type="pres">
      <dgm:prSet presAssocID="{A43867A0-B2AD-4507-B31F-A68A6B4B9419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6C7BB80-718A-4E16-A7CD-D0C508BA01D8}" type="pres">
      <dgm:prSet presAssocID="{A43867A0-B2AD-4507-B31F-A68A6B4B94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BA2699-3371-4B4C-9ECC-7AA0E8C32978}" type="pres">
      <dgm:prSet presAssocID="{A43867A0-B2AD-4507-B31F-A68A6B4B9419}" presName="negativeSpace" presStyleCnt="0"/>
      <dgm:spPr/>
    </dgm:pt>
    <dgm:pt modelId="{BDD9BF97-A1FD-415A-B846-5659D9D4B46E}" type="pres">
      <dgm:prSet presAssocID="{A43867A0-B2AD-4507-B31F-A68A6B4B9419}" presName="childText" presStyleLbl="conFgAcc1" presStyleIdx="0" presStyleCnt="4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</dgm:spPr>
    </dgm:pt>
    <dgm:pt modelId="{03BE6CAD-0D33-4E71-A131-0DECA341DF4A}" type="pres">
      <dgm:prSet presAssocID="{D2E127ED-1934-4371-9886-FEF2A0CFFF16}" presName="spaceBetweenRectangles" presStyleCnt="0"/>
      <dgm:spPr/>
    </dgm:pt>
    <dgm:pt modelId="{4D91EB56-0575-4565-AA1B-771E353E5EDB}" type="pres">
      <dgm:prSet presAssocID="{65566D0E-07CD-4CB6-A759-D62530622C89}" presName="parentLin" presStyleCnt="0"/>
      <dgm:spPr/>
    </dgm:pt>
    <dgm:pt modelId="{439FF013-4101-47F1-8F08-90007959AEEB}" type="pres">
      <dgm:prSet presAssocID="{65566D0E-07CD-4CB6-A759-D62530622C89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04A5473-C23A-4E0F-94A8-2F6728FE0BCD}" type="pres">
      <dgm:prSet presAssocID="{65566D0E-07CD-4CB6-A759-D62530622C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504B91-73AA-4D41-BE58-536919ABE05D}" type="pres">
      <dgm:prSet presAssocID="{65566D0E-07CD-4CB6-A759-D62530622C89}" presName="negativeSpace" presStyleCnt="0"/>
      <dgm:spPr/>
    </dgm:pt>
    <dgm:pt modelId="{FA261430-8A43-4ADC-9CE8-78D964F98501}" type="pres">
      <dgm:prSet presAssocID="{65566D0E-07CD-4CB6-A759-D62530622C89}" presName="childText" presStyleLbl="conFgAcc1" presStyleIdx="1" presStyleCnt="4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</dgm:spPr>
    </dgm:pt>
    <dgm:pt modelId="{AF485019-ED8E-4243-87E7-55C6BAD81FA2}" type="pres">
      <dgm:prSet presAssocID="{EF66DB98-2D58-4A6F-A983-D8FF75E17843}" presName="spaceBetweenRectangles" presStyleCnt="0"/>
      <dgm:spPr/>
    </dgm:pt>
    <dgm:pt modelId="{C93EC65A-7B19-4464-B9C6-00DD7C1D91EA}" type="pres">
      <dgm:prSet presAssocID="{E35AF16C-C7B9-4004-8E78-7253E10C3F76}" presName="parentLin" presStyleCnt="0"/>
      <dgm:spPr/>
    </dgm:pt>
    <dgm:pt modelId="{B9C65909-ECD0-4DA1-BBC8-D60F13604E49}" type="pres">
      <dgm:prSet presAssocID="{E35AF16C-C7B9-4004-8E78-7253E10C3F76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6F107592-B786-4799-A2A4-7FB925EB3DAE}" type="pres">
      <dgm:prSet presAssocID="{E35AF16C-C7B9-4004-8E78-7253E10C3F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F19215-5B25-4364-AFA5-32D8664F89BF}" type="pres">
      <dgm:prSet presAssocID="{E35AF16C-C7B9-4004-8E78-7253E10C3F76}" presName="negativeSpace" presStyleCnt="0"/>
      <dgm:spPr/>
    </dgm:pt>
    <dgm:pt modelId="{141F1B5C-A909-4084-A134-E5AA08360855}" type="pres">
      <dgm:prSet presAssocID="{E35AF16C-C7B9-4004-8E78-7253E10C3F76}" presName="childText" presStyleLbl="conFgAcc1" presStyleIdx="2" presStyleCnt="4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</dgm:spPr>
    </dgm:pt>
    <dgm:pt modelId="{2D3DBF75-1C9D-4AAC-8083-98D3482C6B52}" type="pres">
      <dgm:prSet presAssocID="{EF0A3925-0F54-4069-BD81-C3E8A2592199}" presName="spaceBetweenRectangles" presStyleCnt="0"/>
      <dgm:spPr/>
    </dgm:pt>
    <dgm:pt modelId="{DEDAF101-2AC9-47F3-827A-0F761E973C71}" type="pres">
      <dgm:prSet presAssocID="{09CCA17E-3991-4C19-9044-C366860066B0}" presName="parentLin" presStyleCnt="0"/>
      <dgm:spPr/>
    </dgm:pt>
    <dgm:pt modelId="{638B9E64-FB2D-444E-81B2-23833407F47D}" type="pres">
      <dgm:prSet presAssocID="{09CCA17E-3991-4C19-9044-C366860066B0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FD403530-9579-452D-B0A8-927D5A68A66F}" type="pres">
      <dgm:prSet presAssocID="{09CCA17E-3991-4C19-9044-C366860066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1B7E5C-A96A-40B7-9105-27338178C2BD}" type="pres">
      <dgm:prSet presAssocID="{09CCA17E-3991-4C19-9044-C366860066B0}" presName="negativeSpace" presStyleCnt="0"/>
      <dgm:spPr/>
    </dgm:pt>
    <dgm:pt modelId="{89E5E616-DA82-4192-8E49-0A7E16EAA11D}" type="pres">
      <dgm:prSet presAssocID="{09CCA17E-3991-4C19-9044-C366860066B0}" presName="childText" presStyleLbl="conFgAcc1" presStyleIdx="3" presStyleCnt="4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</dgm:spPr>
    </dgm:pt>
  </dgm:ptLst>
  <dgm:cxnLst>
    <dgm:cxn modelId="{07C19693-BAAE-4491-956E-936FF80598ED}" srcId="{B4B4C7CF-0415-4206-AFC1-681A781D3FC7}" destId="{A43867A0-B2AD-4507-B31F-A68A6B4B9419}" srcOrd="0" destOrd="0" parTransId="{11AA53EA-17AB-4C17-87BF-A364764431F2}" sibTransId="{D2E127ED-1934-4371-9886-FEF2A0CFFF16}"/>
    <dgm:cxn modelId="{349E27D2-8CD7-474C-8076-F9341A5B8374}" type="presOf" srcId="{E35AF16C-C7B9-4004-8E78-7253E10C3F76}" destId="{6F107592-B786-4799-A2A4-7FB925EB3DAE}" srcOrd="1" destOrd="0" presId="urn:microsoft.com/office/officeart/2005/8/layout/list1"/>
    <dgm:cxn modelId="{56EA3478-7689-4892-A691-05177893DF5A}" type="presOf" srcId="{09CCA17E-3991-4C19-9044-C366860066B0}" destId="{638B9E64-FB2D-444E-81B2-23833407F47D}" srcOrd="0" destOrd="0" presId="urn:microsoft.com/office/officeart/2005/8/layout/list1"/>
    <dgm:cxn modelId="{0B9EE2AE-6875-404F-AC59-7C1A3AC6B453}" srcId="{B4B4C7CF-0415-4206-AFC1-681A781D3FC7}" destId="{E35AF16C-C7B9-4004-8E78-7253E10C3F76}" srcOrd="2" destOrd="0" parTransId="{062A21E0-4404-498D-9EC1-41596C6301D8}" sibTransId="{EF0A3925-0F54-4069-BD81-C3E8A2592199}"/>
    <dgm:cxn modelId="{0D880512-B48F-4820-BD6F-BD4288DFF0C7}" type="presOf" srcId="{65566D0E-07CD-4CB6-A759-D62530622C89}" destId="{B04A5473-C23A-4E0F-94A8-2F6728FE0BCD}" srcOrd="1" destOrd="0" presId="urn:microsoft.com/office/officeart/2005/8/layout/list1"/>
    <dgm:cxn modelId="{0B3B06E3-0A54-4A9D-B382-627BEE9C0AD8}" type="presOf" srcId="{65566D0E-07CD-4CB6-A759-D62530622C89}" destId="{439FF013-4101-47F1-8F08-90007959AEEB}" srcOrd="0" destOrd="0" presId="urn:microsoft.com/office/officeart/2005/8/layout/list1"/>
    <dgm:cxn modelId="{734AC5DC-D735-463A-B558-2BF387C45E50}" type="presOf" srcId="{B4B4C7CF-0415-4206-AFC1-681A781D3FC7}" destId="{365A7EC5-75F1-4EDD-BF7C-08E11F29FFB7}" srcOrd="0" destOrd="0" presId="urn:microsoft.com/office/officeart/2005/8/layout/list1"/>
    <dgm:cxn modelId="{3B82E3D6-0850-4DF6-8E12-D554A28F9041}" type="presOf" srcId="{A43867A0-B2AD-4507-B31F-A68A6B4B9419}" destId="{06C7BB80-718A-4E16-A7CD-D0C508BA01D8}" srcOrd="1" destOrd="0" presId="urn:microsoft.com/office/officeart/2005/8/layout/list1"/>
    <dgm:cxn modelId="{0AD74C55-455E-4926-8528-E2C1961C89EA}" type="presOf" srcId="{A43867A0-B2AD-4507-B31F-A68A6B4B9419}" destId="{362B4AF9-D3C4-4723-A0D7-53B21448D09A}" srcOrd="0" destOrd="0" presId="urn:microsoft.com/office/officeart/2005/8/layout/list1"/>
    <dgm:cxn modelId="{A3D280E5-0B39-44E7-8FC8-D48811D34602}" type="presOf" srcId="{E35AF16C-C7B9-4004-8E78-7253E10C3F76}" destId="{B9C65909-ECD0-4DA1-BBC8-D60F13604E49}" srcOrd="0" destOrd="0" presId="urn:microsoft.com/office/officeart/2005/8/layout/list1"/>
    <dgm:cxn modelId="{06A23B13-99A5-46AF-A2F9-C3353E8B4FCA}" srcId="{B4B4C7CF-0415-4206-AFC1-681A781D3FC7}" destId="{65566D0E-07CD-4CB6-A759-D62530622C89}" srcOrd="1" destOrd="0" parTransId="{E1198B53-1BB5-45F1-80DB-3A9258DDB0D2}" sibTransId="{EF66DB98-2D58-4A6F-A983-D8FF75E17843}"/>
    <dgm:cxn modelId="{8347FB5B-D203-4F9A-9E83-377B086F4463}" srcId="{B4B4C7CF-0415-4206-AFC1-681A781D3FC7}" destId="{09CCA17E-3991-4C19-9044-C366860066B0}" srcOrd="3" destOrd="0" parTransId="{38ED0E87-FAF1-4649-B3EC-0AD9C41B7C3E}" sibTransId="{51901C8D-5E8B-461E-8A70-D566E6C08ACB}"/>
    <dgm:cxn modelId="{D681CB02-5201-4906-85A8-C6702521BECD}" type="presOf" srcId="{09CCA17E-3991-4C19-9044-C366860066B0}" destId="{FD403530-9579-452D-B0A8-927D5A68A66F}" srcOrd="1" destOrd="0" presId="urn:microsoft.com/office/officeart/2005/8/layout/list1"/>
    <dgm:cxn modelId="{BA3A8152-0D0D-4D84-A101-295E6AC0A22B}" type="presParOf" srcId="{365A7EC5-75F1-4EDD-BF7C-08E11F29FFB7}" destId="{7A0CF7FC-D770-49CB-ADC1-D46146F46F96}" srcOrd="0" destOrd="0" presId="urn:microsoft.com/office/officeart/2005/8/layout/list1"/>
    <dgm:cxn modelId="{14CEDF8C-2ACD-4F1D-A74A-60B28184554D}" type="presParOf" srcId="{7A0CF7FC-D770-49CB-ADC1-D46146F46F96}" destId="{362B4AF9-D3C4-4723-A0D7-53B21448D09A}" srcOrd="0" destOrd="0" presId="urn:microsoft.com/office/officeart/2005/8/layout/list1"/>
    <dgm:cxn modelId="{C0B444A8-3D02-4268-BC52-8C72CCAEC0EB}" type="presParOf" srcId="{7A0CF7FC-D770-49CB-ADC1-D46146F46F96}" destId="{06C7BB80-718A-4E16-A7CD-D0C508BA01D8}" srcOrd="1" destOrd="0" presId="urn:microsoft.com/office/officeart/2005/8/layout/list1"/>
    <dgm:cxn modelId="{7935F659-4B43-4A29-BC07-E21CBC4C6E0B}" type="presParOf" srcId="{365A7EC5-75F1-4EDD-BF7C-08E11F29FFB7}" destId="{34BA2699-3371-4B4C-9ECC-7AA0E8C32978}" srcOrd="1" destOrd="0" presId="urn:microsoft.com/office/officeart/2005/8/layout/list1"/>
    <dgm:cxn modelId="{55023A55-F65A-4D5F-B5DF-832916960ECF}" type="presParOf" srcId="{365A7EC5-75F1-4EDD-BF7C-08E11F29FFB7}" destId="{BDD9BF97-A1FD-415A-B846-5659D9D4B46E}" srcOrd="2" destOrd="0" presId="urn:microsoft.com/office/officeart/2005/8/layout/list1"/>
    <dgm:cxn modelId="{37AA2FF8-F959-49D6-86F2-9EDB88BD6283}" type="presParOf" srcId="{365A7EC5-75F1-4EDD-BF7C-08E11F29FFB7}" destId="{03BE6CAD-0D33-4E71-A131-0DECA341DF4A}" srcOrd="3" destOrd="0" presId="urn:microsoft.com/office/officeart/2005/8/layout/list1"/>
    <dgm:cxn modelId="{10AF9464-308F-4620-ADF6-2E72CC2B5F27}" type="presParOf" srcId="{365A7EC5-75F1-4EDD-BF7C-08E11F29FFB7}" destId="{4D91EB56-0575-4565-AA1B-771E353E5EDB}" srcOrd="4" destOrd="0" presId="urn:microsoft.com/office/officeart/2005/8/layout/list1"/>
    <dgm:cxn modelId="{CF49A752-8804-4188-B262-4017896DB37C}" type="presParOf" srcId="{4D91EB56-0575-4565-AA1B-771E353E5EDB}" destId="{439FF013-4101-47F1-8F08-90007959AEEB}" srcOrd="0" destOrd="0" presId="urn:microsoft.com/office/officeart/2005/8/layout/list1"/>
    <dgm:cxn modelId="{22682EFA-54FB-4BFF-812B-5B90B6349BDE}" type="presParOf" srcId="{4D91EB56-0575-4565-AA1B-771E353E5EDB}" destId="{B04A5473-C23A-4E0F-94A8-2F6728FE0BCD}" srcOrd="1" destOrd="0" presId="urn:microsoft.com/office/officeart/2005/8/layout/list1"/>
    <dgm:cxn modelId="{4C0F7DA3-A191-40EC-BB65-4983D6AA405B}" type="presParOf" srcId="{365A7EC5-75F1-4EDD-BF7C-08E11F29FFB7}" destId="{6A504B91-73AA-4D41-BE58-536919ABE05D}" srcOrd="5" destOrd="0" presId="urn:microsoft.com/office/officeart/2005/8/layout/list1"/>
    <dgm:cxn modelId="{A6F73DBB-EAD5-45EF-8E8B-69A387F0DAF3}" type="presParOf" srcId="{365A7EC5-75F1-4EDD-BF7C-08E11F29FFB7}" destId="{FA261430-8A43-4ADC-9CE8-78D964F98501}" srcOrd="6" destOrd="0" presId="urn:microsoft.com/office/officeart/2005/8/layout/list1"/>
    <dgm:cxn modelId="{187BA164-1926-4409-9BBE-7C2D6F0B47A3}" type="presParOf" srcId="{365A7EC5-75F1-4EDD-BF7C-08E11F29FFB7}" destId="{AF485019-ED8E-4243-87E7-55C6BAD81FA2}" srcOrd="7" destOrd="0" presId="urn:microsoft.com/office/officeart/2005/8/layout/list1"/>
    <dgm:cxn modelId="{A9EFE13E-E01B-48DE-9F69-6195C5C83F54}" type="presParOf" srcId="{365A7EC5-75F1-4EDD-BF7C-08E11F29FFB7}" destId="{C93EC65A-7B19-4464-B9C6-00DD7C1D91EA}" srcOrd="8" destOrd="0" presId="urn:microsoft.com/office/officeart/2005/8/layout/list1"/>
    <dgm:cxn modelId="{B2216F9F-5929-4C0A-9777-E0DE103091AB}" type="presParOf" srcId="{C93EC65A-7B19-4464-B9C6-00DD7C1D91EA}" destId="{B9C65909-ECD0-4DA1-BBC8-D60F13604E49}" srcOrd="0" destOrd="0" presId="urn:microsoft.com/office/officeart/2005/8/layout/list1"/>
    <dgm:cxn modelId="{655837A8-C66D-4FD3-9C07-9C7701DDFE2F}" type="presParOf" srcId="{C93EC65A-7B19-4464-B9C6-00DD7C1D91EA}" destId="{6F107592-B786-4799-A2A4-7FB925EB3DAE}" srcOrd="1" destOrd="0" presId="urn:microsoft.com/office/officeart/2005/8/layout/list1"/>
    <dgm:cxn modelId="{CFE65D7E-B5D3-41D3-9869-BAA51E400AEC}" type="presParOf" srcId="{365A7EC5-75F1-4EDD-BF7C-08E11F29FFB7}" destId="{1CF19215-5B25-4364-AFA5-32D8664F89BF}" srcOrd="9" destOrd="0" presId="urn:microsoft.com/office/officeart/2005/8/layout/list1"/>
    <dgm:cxn modelId="{3FEE4FC9-E1E2-40F3-B2F5-3C20AB8BAD85}" type="presParOf" srcId="{365A7EC5-75F1-4EDD-BF7C-08E11F29FFB7}" destId="{141F1B5C-A909-4084-A134-E5AA08360855}" srcOrd="10" destOrd="0" presId="urn:microsoft.com/office/officeart/2005/8/layout/list1"/>
    <dgm:cxn modelId="{661F6397-860F-4841-AFA6-8E8FBDC7B69D}" type="presParOf" srcId="{365A7EC5-75F1-4EDD-BF7C-08E11F29FFB7}" destId="{2D3DBF75-1C9D-4AAC-8083-98D3482C6B52}" srcOrd="11" destOrd="0" presId="urn:microsoft.com/office/officeart/2005/8/layout/list1"/>
    <dgm:cxn modelId="{E011FB8C-03C4-4746-925A-BDC2E250205E}" type="presParOf" srcId="{365A7EC5-75F1-4EDD-BF7C-08E11F29FFB7}" destId="{DEDAF101-2AC9-47F3-827A-0F761E973C71}" srcOrd="12" destOrd="0" presId="urn:microsoft.com/office/officeart/2005/8/layout/list1"/>
    <dgm:cxn modelId="{0F0D8DE9-0D63-480E-AAB4-2BC66840DE14}" type="presParOf" srcId="{DEDAF101-2AC9-47F3-827A-0F761E973C71}" destId="{638B9E64-FB2D-444E-81B2-23833407F47D}" srcOrd="0" destOrd="0" presId="urn:microsoft.com/office/officeart/2005/8/layout/list1"/>
    <dgm:cxn modelId="{4EA5EC35-0E26-4D3C-8846-2262F311EEBB}" type="presParOf" srcId="{DEDAF101-2AC9-47F3-827A-0F761E973C71}" destId="{FD403530-9579-452D-B0A8-927D5A68A66F}" srcOrd="1" destOrd="0" presId="urn:microsoft.com/office/officeart/2005/8/layout/list1"/>
    <dgm:cxn modelId="{A1041E2C-B4BE-4E89-B155-8FEDB5C681F1}" type="presParOf" srcId="{365A7EC5-75F1-4EDD-BF7C-08E11F29FFB7}" destId="{2F1B7E5C-A96A-40B7-9105-27338178C2BD}" srcOrd="13" destOrd="0" presId="urn:microsoft.com/office/officeart/2005/8/layout/list1"/>
    <dgm:cxn modelId="{8E7365B6-00AB-4C54-9B97-439E94D5741C}" type="presParOf" srcId="{365A7EC5-75F1-4EDD-BF7C-08E11F29FFB7}" destId="{89E5E616-DA82-4192-8E49-0A7E16EAA11D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BA8DB-4701-44ED-ACBC-F96160DB6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5E934-6507-4B2E-BB56-4878223B9B72}">
      <dgm:prSet phldrT="[Metin]"/>
      <dgm:spPr/>
      <dgm:t>
        <a:bodyPr/>
        <a:lstStyle/>
        <a:p>
          <a:r>
            <a:rPr lang="tr-TR" dirty="0"/>
            <a:t>Riski kabul et</a:t>
          </a:r>
          <a:endParaRPr lang="en-US" dirty="0"/>
        </a:p>
      </dgm:t>
    </dgm:pt>
    <dgm:pt modelId="{B245567B-6371-4179-8CF9-FD9ADF5B030F}" type="parTrans" cxnId="{C4AE8E0E-0FB2-420B-9C8F-95310A1C7F10}">
      <dgm:prSet/>
      <dgm:spPr/>
      <dgm:t>
        <a:bodyPr/>
        <a:lstStyle/>
        <a:p>
          <a:endParaRPr lang="en-US"/>
        </a:p>
      </dgm:t>
    </dgm:pt>
    <dgm:pt modelId="{5F6C17E8-9CF8-47EA-8A47-F62244BA582D}" type="sibTrans" cxnId="{C4AE8E0E-0FB2-420B-9C8F-95310A1C7F10}">
      <dgm:prSet/>
      <dgm:spPr/>
      <dgm:t>
        <a:bodyPr/>
        <a:lstStyle/>
        <a:p>
          <a:endParaRPr lang="en-US"/>
        </a:p>
      </dgm:t>
    </dgm:pt>
    <dgm:pt modelId="{1741180C-817C-41D6-B21F-1A08A39908A2}">
      <dgm:prSet phldrT="[Metin]"/>
      <dgm:spPr/>
      <dgm:t>
        <a:bodyPr/>
        <a:lstStyle/>
        <a:p>
          <a:r>
            <a:rPr lang="tr-TR" dirty="0"/>
            <a:t>KONTROL ETME MALİYETİ &gt; RİSK NEDENİYLE OLASI KAYIP → KABUL ET</a:t>
          </a:r>
          <a:endParaRPr lang="en-US" dirty="0"/>
        </a:p>
      </dgm:t>
    </dgm:pt>
    <dgm:pt modelId="{C1E120E2-CE34-4208-A0EE-7949DC69BEA5}" type="parTrans" cxnId="{7EE6B290-FBED-49BF-9E4B-4E9906902E08}">
      <dgm:prSet/>
      <dgm:spPr/>
      <dgm:t>
        <a:bodyPr/>
        <a:lstStyle/>
        <a:p>
          <a:endParaRPr lang="en-US"/>
        </a:p>
      </dgm:t>
    </dgm:pt>
    <dgm:pt modelId="{F33B53E0-BA5A-4DBD-8EA7-1872BCA52BAC}" type="sibTrans" cxnId="{7EE6B290-FBED-49BF-9E4B-4E9906902E08}">
      <dgm:prSet/>
      <dgm:spPr/>
      <dgm:t>
        <a:bodyPr/>
        <a:lstStyle/>
        <a:p>
          <a:endParaRPr lang="en-US"/>
        </a:p>
      </dgm:t>
    </dgm:pt>
    <dgm:pt modelId="{63657CC9-A00F-4585-AF75-1EF1F2239A23}">
      <dgm:prSet phldrT="[Metin]"/>
      <dgm:spPr/>
      <dgm:t>
        <a:bodyPr/>
        <a:lstStyle/>
        <a:p>
          <a:r>
            <a:rPr lang="tr-TR" dirty="0"/>
            <a:t>Riski düzenle</a:t>
          </a:r>
          <a:endParaRPr lang="en-US" dirty="0"/>
        </a:p>
      </dgm:t>
    </dgm:pt>
    <dgm:pt modelId="{9809CC12-8ABF-4A85-9DE5-8CB06B645FD5}" type="parTrans" cxnId="{007CD263-49C2-49D6-8699-F972D0703BA5}">
      <dgm:prSet/>
      <dgm:spPr/>
      <dgm:t>
        <a:bodyPr/>
        <a:lstStyle/>
        <a:p>
          <a:endParaRPr lang="en-US"/>
        </a:p>
      </dgm:t>
    </dgm:pt>
    <dgm:pt modelId="{1CDC2CF9-A41B-42BC-AA0D-E9594D5F2F59}" type="sibTrans" cxnId="{007CD263-49C2-49D6-8699-F972D0703BA5}">
      <dgm:prSet/>
      <dgm:spPr/>
      <dgm:t>
        <a:bodyPr/>
        <a:lstStyle/>
        <a:p>
          <a:endParaRPr lang="en-US"/>
        </a:p>
      </dgm:t>
    </dgm:pt>
    <dgm:pt modelId="{0D6320B7-9B15-4962-ACE6-5DCB51620B66}">
      <dgm:prSet phldrT="[Metin]"/>
      <dgm:spPr/>
      <dgm:t>
        <a:bodyPr/>
        <a:lstStyle/>
        <a:p>
          <a:r>
            <a:rPr lang="tr-TR" dirty="0"/>
            <a:t>GÖRÜLME OLASILIĞI YÜKSEK-ETKİSİ DÜŞÜKSE → İZLE VE GEREKTİĞİNDE MÜDAHALE ET</a:t>
          </a:r>
          <a:endParaRPr lang="en-US" dirty="0"/>
        </a:p>
      </dgm:t>
    </dgm:pt>
    <dgm:pt modelId="{D00C4E17-9ED6-4821-8165-D0CEC1D09D06}" type="parTrans" cxnId="{948451F1-D28E-45E9-A13D-5C60D44568EA}">
      <dgm:prSet/>
      <dgm:spPr/>
      <dgm:t>
        <a:bodyPr/>
        <a:lstStyle/>
        <a:p>
          <a:endParaRPr lang="en-US"/>
        </a:p>
      </dgm:t>
    </dgm:pt>
    <dgm:pt modelId="{AF4DDEFE-9D5D-46B2-9C67-EFF409A1425D}" type="sibTrans" cxnId="{948451F1-D28E-45E9-A13D-5C60D44568EA}">
      <dgm:prSet/>
      <dgm:spPr/>
      <dgm:t>
        <a:bodyPr/>
        <a:lstStyle/>
        <a:p>
          <a:endParaRPr lang="en-US"/>
        </a:p>
      </dgm:t>
    </dgm:pt>
    <dgm:pt modelId="{4AD56A97-9C2A-4E84-B1B0-C1B4A5B6D9B3}">
      <dgm:prSet phldrT="[Metin]"/>
      <dgm:spPr/>
      <dgm:t>
        <a:bodyPr/>
        <a:lstStyle/>
        <a:p>
          <a:r>
            <a:rPr lang="tr-TR" dirty="0"/>
            <a:t>Riski azalt</a:t>
          </a:r>
          <a:endParaRPr lang="en-US" dirty="0"/>
        </a:p>
      </dgm:t>
    </dgm:pt>
    <dgm:pt modelId="{6118DDD8-A76A-434A-A6EF-0EEACEFF05AE}" type="parTrans" cxnId="{0A4A310F-E72D-4E1E-A5C8-FF8A328CD475}">
      <dgm:prSet/>
      <dgm:spPr/>
      <dgm:t>
        <a:bodyPr/>
        <a:lstStyle/>
        <a:p>
          <a:endParaRPr lang="tr-TR"/>
        </a:p>
      </dgm:t>
    </dgm:pt>
    <dgm:pt modelId="{8EC64D9D-15AC-4015-B67E-4260D2DAE91E}" type="sibTrans" cxnId="{0A4A310F-E72D-4E1E-A5C8-FF8A328CD475}">
      <dgm:prSet/>
      <dgm:spPr/>
      <dgm:t>
        <a:bodyPr/>
        <a:lstStyle/>
        <a:p>
          <a:endParaRPr lang="tr-TR"/>
        </a:p>
      </dgm:t>
    </dgm:pt>
    <dgm:pt modelId="{38F1407C-2966-496F-9353-D56FF9856D29}">
      <dgm:prSet phldrT="[Metin]"/>
      <dgm:spPr/>
      <dgm:t>
        <a:bodyPr/>
        <a:lstStyle/>
        <a:p>
          <a:r>
            <a:rPr lang="en-US" dirty="0"/>
            <a:t> </a:t>
          </a:r>
          <a:r>
            <a:rPr lang="tr-TR" dirty="0"/>
            <a:t>GÖRÜLME OLASILIĞI YÜKSEK-ETKİSİ YÜKSEK → KABUL EDİLEBİLİR DÜZEYE AZALT </a:t>
          </a:r>
          <a:endParaRPr lang="en-US" dirty="0"/>
        </a:p>
      </dgm:t>
    </dgm:pt>
    <dgm:pt modelId="{B85623D0-9DF7-4104-A6A8-22CAFB88B1CF}" type="parTrans" cxnId="{C1DE715B-3B0B-4B8C-B937-3620A61D977E}">
      <dgm:prSet/>
      <dgm:spPr/>
      <dgm:t>
        <a:bodyPr/>
        <a:lstStyle/>
        <a:p>
          <a:endParaRPr lang="tr-TR"/>
        </a:p>
      </dgm:t>
    </dgm:pt>
    <dgm:pt modelId="{F4870ED0-BF71-4D6A-9CB4-880242491F61}" type="sibTrans" cxnId="{C1DE715B-3B0B-4B8C-B937-3620A61D977E}">
      <dgm:prSet/>
      <dgm:spPr/>
      <dgm:t>
        <a:bodyPr/>
        <a:lstStyle/>
        <a:p>
          <a:endParaRPr lang="tr-TR"/>
        </a:p>
      </dgm:t>
    </dgm:pt>
    <dgm:pt modelId="{36D8025E-66C5-40E0-BBCC-7E1E4F8DE5A2}">
      <dgm:prSet phldrT="[Metin]"/>
      <dgm:spPr/>
      <dgm:t>
        <a:bodyPr/>
        <a:lstStyle/>
        <a:p>
          <a:r>
            <a:rPr lang="tr-TR" dirty="0"/>
            <a:t>Riski planla ve yönet</a:t>
          </a:r>
          <a:endParaRPr lang="en-US" dirty="0"/>
        </a:p>
      </dgm:t>
    </dgm:pt>
    <dgm:pt modelId="{6540D40C-DC17-4D61-BA5B-11709BDEA613}" type="parTrans" cxnId="{FD21E8C8-323F-4528-B9B5-879DD7C0A652}">
      <dgm:prSet/>
      <dgm:spPr/>
      <dgm:t>
        <a:bodyPr/>
        <a:lstStyle/>
        <a:p>
          <a:endParaRPr lang="tr-TR"/>
        </a:p>
      </dgm:t>
    </dgm:pt>
    <dgm:pt modelId="{E6B4AF2A-483D-450C-9B20-E736698BF14D}" type="sibTrans" cxnId="{FD21E8C8-323F-4528-B9B5-879DD7C0A652}">
      <dgm:prSet/>
      <dgm:spPr/>
      <dgm:t>
        <a:bodyPr/>
        <a:lstStyle/>
        <a:p>
          <a:endParaRPr lang="tr-TR"/>
        </a:p>
      </dgm:t>
    </dgm:pt>
    <dgm:pt modelId="{641E07F6-4CFA-43A8-ABF4-39336FFA4A1C}">
      <dgm:prSet phldrT="[Metin]"/>
      <dgm:spPr/>
      <dgm:t>
        <a:bodyPr/>
        <a:lstStyle/>
        <a:p>
          <a:r>
            <a:rPr lang="tr-TR" dirty="0"/>
            <a:t>GÖRÜLME OLASILIĞI DÜŞÜK-ETKİSİ YÜKSEK → KABUL EDİLEBİLİR DÜZEYE AZALT + AFET MÜDAHALE PLANI YAP</a:t>
          </a:r>
          <a:endParaRPr lang="en-US" dirty="0"/>
        </a:p>
      </dgm:t>
    </dgm:pt>
    <dgm:pt modelId="{E39757C6-7E83-4655-AACD-021974E7287B}" type="parTrans" cxnId="{B877F8AE-5D26-4415-B96B-41C4F132DB93}">
      <dgm:prSet/>
      <dgm:spPr/>
      <dgm:t>
        <a:bodyPr/>
        <a:lstStyle/>
        <a:p>
          <a:endParaRPr lang="tr-TR"/>
        </a:p>
      </dgm:t>
    </dgm:pt>
    <dgm:pt modelId="{EE357559-588E-4B10-B3E9-553E2A48A32B}" type="sibTrans" cxnId="{B877F8AE-5D26-4415-B96B-41C4F132DB93}">
      <dgm:prSet/>
      <dgm:spPr/>
      <dgm:t>
        <a:bodyPr/>
        <a:lstStyle/>
        <a:p>
          <a:endParaRPr lang="tr-TR"/>
        </a:p>
      </dgm:t>
    </dgm:pt>
    <dgm:pt modelId="{E1F434FC-F4D7-492E-9651-39297120083A}" type="pres">
      <dgm:prSet presAssocID="{3BDBA8DB-4701-44ED-ACBC-F96160DB6E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BA70AF-4847-4DC3-B72C-945028920D46}" type="pres">
      <dgm:prSet presAssocID="{B425E934-6507-4B2E-BB56-4878223B9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C5E424-51CB-4752-937D-09A45AA2AA31}" type="pres">
      <dgm:prSet presAssocID="{B425E934-6507-4B2E-BB56-4878223B9B7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E8F053-EB64-45FD-A326-15D5DA0C51E5}" type="pres">
      <dgm:prSet presAssocID="{63657CC9-A00F-4585-AF75-1EF1F2239A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D0648B-77C1-4A1D-B3D1-B1B22F0EF6B2}" type="pres">
      <dgm:prSet presAssocID="{63657CC9-A00F-4585-AF75-1EF1F2239A2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BB467B-3628-47C8-B645-F8AB4D9BA41A}" type="pres">
      <dgm:prSet presAssocID="{4AD56A97-9C2A-4E84-B1B0-C1B4A5B6D9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D5F45F-EBBF-46B0-83EE-C1484A3FCCEC}" type="pres">
      <dgm:prSet presAssocID="{4AD56A97-9C2A-4E84-B1B0-C1B4A5B6D9B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EC88C6-60F1-4EEA-B9CB-3C1BB4281307}" type="pres">
      <dgm:prSet presAssocID="{36D8025E-66C5-40E0-BBCC-7E1E4F8DE5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10746-D760-47FB-975D-BFCF1D33411A}" type="pres">
      <dgm:prSet presAssocID="{36D8025E-66C5-40E0-BBCC-7E1E4F8DE5A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E6B290-FBED-49BF-9E4B-4E9906902E08}" srcId="{B425E934-6507-4B2E-BB56-4878223B9B72}" destId="{1741180C-817C-41D6-B21F-1A08A39908A2}" srcOrd="0" destOrd="0" parTransId="{C1E120E2-CE34-4208-A0EE-7949DC69BEA5}" sibTransId="{F33B53E0-BA5A-4DBD-8EA7-1872BCA52BAC}"/>
    <dgm:cxn modelId="{007CD263-49C2-49D6-8699-F972D0703BA5}" srcId="{3BDBA8DB-4701-44ED-ACBC-F96160DB6EBE}" destId="{63657CC9-A00F-4585-AF75-1EF1F2239A23}" srcOrd="1" destOrd="0" parTransId="{9809CC12-8ABF-4A85-9DE5-8CB06B645FD5}" sibTransId="{1CDC2CF9-A41B-42BC-AA0D-E9594D5F2F59}"/>
    <dgm:cxn modelId="{0A4A310F-E72D-4E1E-A5C8-FF8A328CD475}" srcId="{3BDBA8DB-4701-44ED-ACBC-F96160DB6EBE}" destId="{4AD56A97-9C2A-4E84-B1B0-C1B4A5B6D9B3}" srcOrd="2" destOrd="0" parTransId="{6118DDD8-A76A-434A-A6EF-0EEACEFF05AE}" sibTransId="{8EC64D9D-15AC-4015-B67E-4260D2DAE91E}"/>
    <dgm:cxn modelId="{CA7A7C0B-B003-4EDA-B827-AE27156B07CD}" type="presOf" srcId="{63657CC9-A00F-4585-AF75-1EF1F2239A23}" destId="{93E8F053-EB64-45FD-A326-15D5DA0C51E5}" srcOrd="0" destOrd="0" presId="urn:microsoft.com/office/officeart/2005/8/layout/vList2"/>
    <dgm:cxn modelId="{BF397121-C9DF-43FB-B679-F83718FBEF23}" type="presOf" srcId="{4AD56A97-9C2A-4E84-B1B0-C1B4A5B6D9B3}" destId="{C0BB467B-3628-47C8-B645-F8AB4D9BA41A}" srcOrd="0" destOrd="0" presId="urn:microsoft.com/office/officeart/2005/8/layout/vList2"/>
    <dgm:cxn modelId="{6179975B-1430-47F8-8B51-CB16DFDE5441}" type="presOf" srcId="{36D8025E-66C5-40E0-BBCC-7E1E4F8DE5A2}" destId="{BBEC88C6-60F1-4EEA-B9CB-3C1BB4281307}" srcOrd="0" destOrd="0" presId="urn:microsoft.com/office/officeart/2005/8/layout/vList2"/>
    <dgm:cxn modelId="{B877F8AE-5D26-4415-B96B-41C4F132DB93}" srcId="{36D8025E-66C5-40E0-BBCC-7E1E4F8DE5A2}" destId="{641E07F6-4CFA-43A8-ABF4-39336FFA4A1C}" srcOrd="0" destOrd="0" parTransId="{E39757C6-7E83-4655-AACD-021974E7287B}" sibTransId="{EE357559-588E-4B10-B3E9-553E2A48A32B}"/>
    <dgm:cxn modelId="{A98423B5-7559-4B2C-96D1-428664DDE501}" type="presOf" srcId="{3BDBA8DB-4701-44ED-ACBC-F96160DB6EBE}" destId="{E1F434FC-F4D7-492E-9651-39297120083A}" srcOrd="0" destOrd="0" presId="urn:microsoft.com/office/officeart/2005/8/layout/vList2"/>
    <dgm:cxn modelId="{C4AE8E0E-0FB2-420B-9C8F-95310A1C7F10}" srcId="{3BDBA8DB-4701-44ED-ACBC-F96160DB6EBE}" destId="{B425E934-6507-4B2E-BB56-4878223B9B72}" srcOrd="0" destOrd="0" parTransId="{B245567B-6371-4179-8CF9-FD9ADF5B030F}" sibTransId="{5F6C17E8-9CF8-47EA-8A47-F62244BA582D}"/>
    <dgm:cxn modelId="{948451F1-D28E-45E9-A13D-5C60D44568EA}" srcId="{63657CC9-A00F-4585-AF75-1EF1F2239A23}" destId="{0D6320B7-9B15-4962-ACE6-5DCB51620B66}" srcOrd="0" destOrd="0" parTransId="{D00C4E17-9ED6-4821-8165-D0CEC1D09D06}" sibTransId="{AF4DDEFE-9D5D-46B2-9C67-EFF409A1425D}"/>
    <dgm:cxn modelId="{C1DE715B-3B0B-4B8C-B937-3620A61D977E}" srcId="{4AD56A97-9C2A-4E84-B1B0-C1B4A5B6D9B3}" destId="{38F1407C-2966-496F-9353-D56FF9856D29}" srcOrd="0" destOrd="0" parTransId="{B85623D0-9DF7-4104-A6A8-22CAFB88B1CF}" sibTransId="{F4870ED0-BF71-4D6A-9CB4-880242491F61}"/>
    <dgm:cxn modelId="{F6609715-8102-4E4F-9257-FA561E53F7A8}" type="presOf" srcId="{B425E934-6507-4B2E-BB56-4878223B9B72}" destId="{6CBA70AF-4847-4DC3-B72C-945028920D46}" srcOrd="0" destOrd="0" presId="urn:microsoft.com/office/officeart/2005/8/layout/vList2"/>
    <dgm:cxn modelId="{223E204A-6E0F-4A6E-9FB4-6A6DFBBCE3E6}" type="presOf" srcId="{641E07F6-4CFA-43A8-ABF4-39336FFA4A1C}" destId="{B7610746-D760-47FB-975D-BFCF1D33411A}" srcOrd="0" destOrd="0" presId="urn:microsoft.com/office/officeart/2005/8/layout/vList2"/>
    <dgm:cxn modelId="{FD21E8C8-323F-4528-B9B5-879DD7C0A652}" srcId="{3BDBA8DB-4701-44ED-ACBC-F96160DB6EBE}" destId="{36D8025E-66C5-40E0-BBCC-7E1E4F8DE5A2}" srcOrd="3" destOrd="0" parTransId="{6540D40C-DC17-4D61-BA5B-11709BDEA613}" sibTransId="{E6B4AF2A-483D-450C-9B20-E736698BF14D}"/>
    <dgm:cxn modelId="{EDB936B8-FFBD-40F5-A338-0D3A323F518D}" type="presOf" srcId="{1741180C-817C-41D6-B21F-1A08A39908A2}" destId="{F2C5E424-51CB-4752-937D-09A45AA2AA31}" srcOrd="0" destOrd="0" presId="urn:microsoft.com/office/officeart/2005/8/layout/vList2"/>
    <dgm:cxn modelId="{C6ECA035-B829-44E7-9BD7-7BEC1002F2AD}" type="presOf" srcId="{38F1407C-2966-496F-9353-D56FF9856D29}" destId="{37D5F45F-EBBF-46B0-83EE-C1484A3FCCEC}" srcOrd="0" destOrd="0" presId="urn:microsoft.com/office/officeart/2005/8/layout/vList2"/>
    <dgm:cxn modelId="{EE2E284F-DF08-4850-BC2B-09BC3CEF8299}" type="presOf" srcId="{0D6320B7-9B15-4962-ACE6-5DCB51620B66}" destId="{34D0648B-77C1-4A1D-B3D1-B1B22F0EF6B2}" srcOrd="0" destOrd="0" presId="urn:microsoft.com/office/officeart/2005/8/layout/vList2"/>
    <dgm:cxn modelId="{9A5C7BBE-EDB9-4D6C-A00E-F40C1839709D}" type="presParOf" srcId="{E1F434FC-F4D7-492E-9651-39297120083A}" destId="{6CBA70AF-4847-4DC3-B72C-945028920D46}" srcOrd="0" destOrd="0" presId="urn:microsoft.com/office/officeart/2005/8/layout/vList2"/>
    <dgm:cxn modelId="{8B1D2648-5F37-4E2F-886E-DC4499E9D8F2}" type="presParOf" srcId="{E1F434FC-F4D7-492E-9651-39297120083A}" destId="{F2C5E424-51CB-4752-937D-09A45AA2AA31}" srcOrd="1" destOrd="0" presId="urn:microsoft.com/office/officeart/2005/8/layout/vList2"/>
    <dgm:cxn modelId="{7A20F561-4AD3-4FE3-951A-664E4B54710A}" type="presParOf" srcId="{E1F434FC-F4D7-492E-9651-39297120083A}" destId="{93E8F053-EB64-45FD-A326-15D5DA0C51E5}" srcOrd="2" destOrd="0" presId="urn:microsoft.com/office/officeart/2005/8/layout/vList2"/>
    <dgm:cxn modelId="{045EF5E7-E1F7-44F0-A0FC-1209A7C11ACC}" type="presParOf" srcId="{E1F434FC-F4D7-492E-9651-39297120083A}" destId="{34D0648B-77C1-4A1D-B3D1-B1B22F0EF6B2}" srcOrd="3" destOrd="0" presId="urn:microsoft.com/office/officeart/2005/8/layout/vList2"/>
    <dgm:cxn modelId="{A8DA5841-8919-476A-A330-99F65A42C558}" type="presParOf" srcId="{E1F434FC-F4D7-492E-9651-39297120083A}" destId="{C0BB467B-3628-47C8-B645-F8AB4D9BA41A}" srcOrd="4" destOrd="0" presId="urn:microsoft.com/office/officeart/2005/8/layout/vList2"/>
    <dgm:cxn modelId="{5FB5D7FF-AABD-48C3-9A39-9F77C96D6574}" type="presParOf" srcId="{E1F434FC-F4D7-492E-9651-39297120083A}" destId="{37D5F45F-EBBF-46B0-83EE-C1484A3FCCEC}" srcOrd="5" destOrd="0" presId="urn:microsoft.com/office/officeart/2005/8/layout/vList2"/>
    <dgm:cxn modelId="{57BA8E81-2803-4487-9516-1325EF5B5ABD}" type="presParOf" srcId="{E1F434FC-F4D7-492E-9651-39297120083A}" destId="{BBEC88C6-60F1-4EEA-B9CB-3C1BB4281307}" srcOrd="6" destOrd="0" presId="urn:microsoft.com/office/officeart/2005/8/layout/vList2"/>
    <dgm:cxn modelId="{127424BB-5DF9-4E94-80B5-139E38DDA5AC}" type="presParOf" srcId="{E1F434FC-F4D7-492E-9651-39297120083A}" destId="{B7610746-D760-47FB-975D-BFCF1D33411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C5A38-8330-4BB6-B335-52736A6FAA0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B88EEE-45BC-4C10-8F16-24FDA99CEB20}">
      <dgm:prSet phldrT="[Metin]"/>
      <dgm:spPr/>
      <dgm:t>
        <a:bodyPr/>
        <a:lstStyle/>
        <a:p>
          <a:r>
            <a:rPr lang="tr-TR" dirty="0"/>
            <a:t>Tehlike </a:t>
          </a:r>
        </a:p>
        <a:p>
          <a:r>
            <a:rPr lang="tr-TR" dirty="0"/>
            <a:t>Analizi</a:t>
          </a:r>
        </a:p>
      </dgm:t>
    </dgm:pt>
    <dgm:pt modelId="{659201D9-F5D4-4B5F-81F5-B4B81BFFB627}" type="parTrans" cxnId="{9AB9CDFE-81E0-4AEA-941E-E1BD0873D52C}">
      <dgm:prSet/>
      <dgm:spPr/>
      <dgm:t>
        <a:bodyPr/>
        <a:lstStyle/>
        <a:p>
          <a:endParaRPr lang="tr-TR"/>
        </a:p>
      </dgm:t>
    </dgm:pt>
    <dgm:pt modelId="{7AB533CB-9EA8-4607-BCD2-2E2CEDBB4119}" type="sibTrans" cxnId="{9AB9CDFE-81E0-4AEA-941E-E1BD0873D52C}">
      <dgm:prSet/>
      <dgm:spPr/>
      <dgm:t>
        <a:bodyPr/>
        <a:lstStyle/>
        <a:p>
          <a:endParaRPr lang="tr-TR"/>
        </a:p>
      </dgm:t>
    </dgm:pt>
    <dgm:pt modelId="{35A0DC59-A98A-47C0-B3DB-084C03583484}">
      <dgm:prSet phldrT="[Metin]"/>
      <dgm:spPr/>
      <dgm:t>
        <a:bodyPr/>
        <a:lstStyle/>
        <a:p>
          <a:r>
            <a:rPr lang="tr-TR" dirty="0"/>
            <a:t>Maruziyet</a:t>
          </a:r>
        </a:p>
        <a:p>
          <a:r>
            <a:rPr lang="tr-TR" dirty="0"/>
            <a:t>Analizi</a:t>
          </a:r>
        </a:p>
      </dgm:t>
    </dgm:pt>
    <dgm:pt modelId="{144EE1E5-5980-4063-A104-F19239B8AA24}" type="parTrans" cxnId="{E386270B-05E5-44DE-8927-3AE37E747941}">
      <dgm:prSet/>
      <dgm:spPr/>
      <dgm:t>
        <a:bodyPr/>
        <a:lstStyle/>
        <a:p>
          <a:endParaRPr lang="tr-TR"/>
        </a:p>
      </dgm:t>
    </dgm:pt>
    <dgm:pt modelId="{FFA54399-E961-4975-9F9B-F43AC8B273D7}" type="sibTrans" cxnId="{E386270B-05E5-44DE-8927-3AE37E747941}">
      <dgm:prSet/>
      <dgm:spPr/>
      <dgm:t>
        <a:bodyPr/>
        <a:lstStyle/>
        <a:p>
          <a:endParaRPr lang="tr-TR"/>
        </a:p>
      </dgm:t>
    </dgm:pt>
    <dgm:pt modelId="{383C8C81-376D-45EF-98C1-37F3A9C3A602}">
      <dgm:prSet phldrT="[Metin]"/>
      <dgm:spPr/>
      <dgm:t>
        <a:bodyPr/>
        <a:lstStyle/>
        <a:p>
          <a:r>
            <a:rPr lang="tr-TR" dirty="0"/>
            <a:t>Savunmasızlık</a:t>
          </a:r>
        </a:p>
        <a:p>
          <a:r>
            <a:rPr lang="tr-TR" dirty="0"/>
            <a:t> Analizi</a:t>
          </a:r>
        </a:p>
      </dgm:t>
    </dgm:pt>
    <dgm:pt modelId="{F9823B78-15DB-4CD9-845C-7290D868BEE8}" type="parTrans" cxnId="{F622B698-5FAE-4A0B-972D-AE012ED7C5C5}">
      <dgm:prSet/>
      <dgm:spPr/>
      <dgm:t>
        <a:bodyPr/>
        <a:lstStyle/>
        <a:p>
          <a:endParaRPr lang="tr-TR"/>
        </a:p>
      </dgm:t>
    </dgm:pt>
    <dgm:pt modelId="{DDCB8488-9246-4A1D-B928-F83E7E9EF429}" type="sibTrans" cxnId="{F622B698-5FAE-4A0B-972D-AE012ED7C5C5}">
      <dgm:prSet/>
      <dgm:spPr/>
      <dgm:t>
        <a:bodyPr/>
        <a:lstStyle/>
        <a:p>
          <a:endParaRPr lang="tr-TR"/>
        </a:p>
      </dgm:t>
    </dgm:pt>
    <dgm:pt modelId="{495A20E8-2502-44C4-875D-52B889C4BC1B}" type="pres">
      <dgm:prSet presAssocID="{829C5A38-8330-4BB6-B335-52736A6FAA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B00DA6-61AF-4558-9C05-DD8DE030E541}" type="pres">
      <dgm:prSet presAssocID="{30B88EEE-45BC-4C10-8F16-24FDA99CEB20}" presName="compNode" presStyleCnt="0"/>
      <dgm:spPr/>
    </dgm:pt>
    <dgm:pt modelId="{C236F817-CC40-4C71-A994-6051D4AED744}" type="pres">
      <dgm:prSet presAssocID="{30B88EEE-45BC-4C10-8F16-24FDA99CEB20}" presName="pict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BDD5A1F3-9B03-4301-B5DF-1115780A43B8}" type="pres">
      <dgm:prSet presAssocID="{30B88EEE-45BC-4C10-8F16-24FDA99CEB2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A43C70-5A27-4370-A7E2-555D256802E1}" type="pres">
      <dgm:prSet presAssocID="{7AB533CB-9EA8-4607-BCD2-2E2CEDBB411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8340146-2969-441A-B3D9-9023CDCE62C2}" type="pres">
      <dgm:prSet presAssocID="{35A0DC59-A98A-47C0-B3DB-084C03583484}" presName="compNode" presStyleCnt="0"/>
      <dgm:spPr/>
    </dgm:pt>
    <dgm:pt modelId="{590F8929-4E13-496C-B9E9-FCA3E07EF9A2}" type="pres">
      <dgm:prSet presAssocID="{35A0DC59-A98A-47C0-B3DB-084C03583484}" presName="pict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3E79D136-2FBB-46FD-BB28-780548D0517E}" type="pres">
      <dgm:prSet presAssocID="{35A0DC59-A98A-47C0-B3DB-084C03583484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F8D64C-B27C-42F9-9F85-C20BE9938E7A}" type="pres">
      <dgm:prSet presAssocID="{FFA54399-E961-4975-9F9B-F43AC8B273D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A7FB689-83DE-45C7-AB54-D8F61B39E808}" type="pres">
      <dgm:prSet presAssocID="{383C8C81-376D-45EF-98C1-37F3A9C3A602}" presName="compNode" presStyleCnt="0"/>
      <dgm:spPr/>
    </dgm:pt>
    <dgm:pt modelId="{EC017051-284B-459B-BC8F-F745ED032123}" type="pres">
      <dgm:prSet presAssocID="{383C8C81-376D-45EF-98C1-37F3A9C3A602}" presName="pictRect" presStyleLbl="node1" presStyleIdx="2" presStyleCnt="3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4B5642C-A606-4354-AC33-F12998883B36}" type="pres">
      <dgm:prSet presAssocID="{383C8C81-376D-45EF-98C1-37F3A9C3A60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5D4061-1264-4798-A31C-109B580F9A22}" type="presOf" srcId="{383C8C81-376D-45EF-98C1-37F3A9C3A602}" destId="{F4B5642C-A606-4354-AC33-F12998883B36}" srcOrd="0" destOrd="0" presId="urn:microsoft.com/office/officeart/2005/8/layout/pList1"/>
    <dgm:cxn modelId="{FBE6D1AF-CDE0-49D0-B280-CCD741102393}" type="presOf" srcId="{FFA54399-E961-4975-9F9B-F43AC8B273D7}" destId="{04F8D64C-B27C-42F9-9F85-C20BE9938E7A}" srcOrd="0" destOrd="0" presId="urn:microsoft.com/office/officeart/2005/8/layout/pList1"/>
    <dgm:cxn modelId="{5FCB6E5A-28CF-47AF-8DC6-CE63159C5BC6}" type="presOf" srcId="{30B88EEE-45BC-4C10-8F16-24FDA99CEB20}" destId="{BDD5A1F3-9B03-4301-B5DF-1115780A43B8}" srcOrd="0" destOrd="0" presId="urn:microsoft.com/office/officeart/2005/8/layout/pList1"/>
    <dgm:cxn modelId="{90505678-A98B-44B3-838A-08BC265BD61C}" type="presOf" srcId="{7AB533CB-9EA8-4607-BCD2-2E2CEDBB4119}" destId="{C6A43C70-5A27-4370-A7E2-555D256802E1}" srcOrd="0" destOrd="0" presId="urn:microsoft.com/office/officeart/2005/8/layout/pList1"/>
    <dgm:cxn modelId="{F622B698-5FAE-4A0B-972D-AE012ED7C5C5}" srcId="{829C5A38-8330-4BB6-B335-52736A6FAA02}" destId="{383C8C81-376D-45EF-98C1-37F3A9C3A602}" srcOrd="2" destOrd="0" parTransId="{F9823B78-15DB-4CD9-845C-7290D868BEE8}" sibTransId="{DDCB8488-9246-4A1D-B928-F83E7E9EF429}"/>
    <dgm:cxn modelId="{E386270B-05E5-44DE-8927-3AE37E747941}" srcId="{829C5A38-8330-4BB6-B335-52736A6FAA02}" destId="{35A0DC59-A98A-47C0-B3DB-084C03583484}" srcOrd="1" destOrd="0" parTransId="{144EE1E5-5980-4063-A104-F19239B8AA24}" sibTransId="{FFA54399-E961-4975-9F9B-F43AC8B273D7}"/>
    <dgm:cxn modelId="{4BA5ACE9-5E59-4A2E-A900-72209050EBC8}" type="presOf" srcId="{35A0DC59-A98A-47C0-B3DB-084C03583484}" destId="{3E79D136-2FBB-46FD-BB28-780548D0517E}" srcOrd="0" destOrd="0" presId="urn:microsoft.com/office/officeart/2005/8/layout/pList1"/>
    <dgm:cxn modelId="{9AB9CDFE-81E0-4AEA-941E-E1BD0873D52C}" srcId="{829C5A38-8330-4BB6-B335-52736A6FAA02}" destId="{30B88EEE-45BC-4C10-8F16-24FDA99CEB20}" srcOrd="0" destOrd="0" parTransId="{659201D9-F5D4-4B5F-81F5-B4B81BFFB627}" sibTransId="{7AB533CB-9EA8-4607-BCD2-2E2CEDBB4119}"/>
    <dgm:cxn modelId="{9751762B-A921-4E16-8D31-C35ACAA10E0B}" type="presOf" srcId="{829C5A38-8330-4BB6-B335-52736A6FAA02}" destId="{495A20E8-2502-44C4-875D-52B889C4BC1B}" srcOrd="0" destOrd="0" presId="urn:microsoft.com/office/officeart/2005/8/layout/pList1"/>
    <dgm:cxn modelId="{169AF2BA-78FA-4807-AD77-33C630F68A8F}" type="presParOf" srcId="{495A20E8-2502-44C4-875D-52B889C4BC1B}" destId="{CEB00DA6-61AF-4558-9C05-DD8DE030E541}" srcOrd="0" destOrd="0" presId="urn:microsoft.com/office/officeart/2005/8/layout/pList1"/>
    <dgm:cxn modelId="{1CDCC7A1-0868-45D4-B8EE-39FB310C487C}" type="presParOf" srcId="{CEB00DA6-61AF-4558-9C05-DD8DE030E541}" destId="{C236F817-CC40-4C71-A994-6051D4AED744}" srcOrd="0" destOrd="0" presId="urn:microsoft.com/office/officeart/2005/8/layout/pList1"/>
    <dgm:cxn modelId="{39D83134-5320-4E7F-BA7D-9EAA616B217A}" type="presParOf" srcId="{CEB00DA6-61AF-4558-9C05-DD8DE030E541}" destId="{BDD5A1F3-9B03-4301-B5DF-1115780A43B8}" srcOrd="1" destOrd="0" presId="urn:microsoft.com/office/officeart/2005/8/layout/pList1"/>
    <dgm:cxn modelId="{4F9F000D-DA93-41B2-AB5E-CECEA6A9B842}" type="presParOf" srcId="{495A20E8-2502-44C4-875D-52B889C4BC1B}" destId="{C6A43C70-5A27-4370-A7E2-555D256802E1}" srcOrd="1" destOrd="0" presId="urn:microsoft.com/office/officeart/2005/8/layout/pList1"/>
    <dgm:cxn modelId="{FDD3BC83-E96D-4D54-8F51-6E7D292D3D8C}" type="presParOf" srcId="{495A20E8-2502-44C4-875D-52B889C4BC1B}" destId="{B8340146-2969-441A-B3D9-9023CDCE62C2}" srcOrd="2" destOrd="0" presId="urn:microsoft.com/office/officeart/2005/8/layout/pList1"/>
    <dgm:cxn modelId="{BA810A5F-FE28-4406-A84F-88F407769B6F}" type="presParOf" srcId="{B8340146-2969-441A-B3D9-9023CDCE62C2}" destId="{590F8929-4E13-496C-B9E9-FCA3E07EF9A2}" srcOrd="0" destOrd="0" presId="urn:microsoft.com/office/officeart/2005/8/layout/pList1"/>
    <dgm:cxn modelId="{795FB6A7-CA04-44C7-87B3-40410A910522}" type="presParOf" srcId="{B8340146-2969-441A-B3D9-9023CDCE62C2}" destId="{3E79D136-2FBB-46FD-BB28-780548D0517E}" srcOrd="1" destOrd="0" presId="urn:microsoft.com/office/officeart/2005/8/layout/pList1"/>
    <dgm:cxn modelId="{61E88AD1-58F7-42FE-87BD-A9DC5086570A}" type="presParOf" srcId="{495A20E8-2502-44C4-875D-52B889C4BC1B}" destId="{04F8D64C-B27C-42F9-9F85-C20BE9938E7A}" srcOrd="3" destOrd="0" presId="urn:microsoft.com/office/officeart/2005/8/layout/pList1"/>
    <dgm:cxn modelId="{2FA21AF7-B6E3-425C-8089-2C72C8988CA3}" type="presParOf" srcId="{495A20E8-2502-44C4-875D-52B889C4BC1B}" destId="{5A7FB689-83DE-45C7-AB54-D8F61B39E808}" srcOrd="4" destOrd="0" presId="urn:microsoft.com/office/officeart/2005/8/layout/pList1"/>
    <dgm:cxn modelId="{B2435AA1-9AE4-4C23-A300-1A6524D61969}" type="presParOf" srcId="{5A7FB689-83DE-45C7-AB54-D8F61B39E808}" destId="{EC017051-284B-459B-BC8F-F745ED032123}" srcOrd="0" destOrd="0" presId="urn:microsoft.com/office/officeart/2005/8/layout/pList1"/>
    <dgm:cxn modelId="{E9B9F188-8342-4E43-A7B0-9188E8EFF42F}" type="presParOf" srcId="{5A7FB689-83DE-45C7-AB54-D8F61B39E808}" destId="{F4B5642C-A606-4354-AC33-F12998883B3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12EF3-E32D-480D-99C1-C958D637F6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617599-6E5A-4335-A219-94F42D1DD494}">
      <dgm:prSet phldrT="[Metin]"/>
      <dgm:spPr/>
      <dgm:t>
        <a:bodyPr/>
        <a:lstStyle/>
        <a:p>
          <a:r>
            <a:rPr lang="tr-TR" b="0" dirty="0"/>
            <a:t>Tehlike kaynaklarını belirlemek</a:t>
          </a:r>
        </a:p>
      </dgm:t>
    </dgm:pt>
    <dgm:pt modelId="{5FDEEA8C-7F8B-4E0A-A67A-293A3F34CA43}" type="parTrans" cxnId="{A23D3517-93C5-4D29-91B4-4389859D9630}">
      <dgm:prSet/>
      <dgm:spPr/>
      <dgm:t>
        <a:bodyPr/>
        <a:lstStyle/>
        <a:p>
          <a:endParaRPr lang="tr-TR"/>
        </a:p>
      </dgm:t>
    </dgm:pt>
    <dgm:pt modelId="{817E0CB7-0039-42BD-8850-CCFB1E927D7B}" type="sibTrans" cxnId="{A23D3517-93C5-4D29-91B4-4389859D9630}">
      <dgm:prSet/>
      <dgm:spPr/>
      <dgm:t>
        <a:bodyPr/>
        <a:lstStyle/>
        <a:p>
          <a:endParaRPr lang="tr-TR"/>
        </a:p>
      </dgm:t>
    </dgm:pt>
    <dgm:pt modelId="{A01223F0-AFC7-4844-886C-3FE9B62F0EFC}">
      <dgm:prSet phldrT="[Metin]"/>
      <dgm:spPr/>
      <dgm:t>
        <a:bodyPr/>
        <a:lstStyle/>
        <a:p>
          <a:r>
            <a:rPr lang="tr-TR" b="0" dirty="0"/>
            <a:t>Geçmiş deneyimlere göre tehlikeye açık alanları belirlemek</a:t>
          </a:r>
        </a:p>
      </dgm:t>
    </dgm:pt>
    <dgm:pt modelId="{A8BE03E4-939F-4795-9E8C-82DC12488C65}" type="parTrans" cxnId="{79D7E717-A862-4A89-9207-C5E87E4DAB37}">
      <dgm:prSet/>
      <dgm:spPr/>
      <dgm:t>
        <a:bodyPr/>
        <a:lstStyle/>
        <a:p>
          <a:endParaRPr lang="tr-TR"/>
        </a:p>
      </dgm:t>
    </dgm:pt>
    <dgm:pt modelId="{1BC78C2D-9F1A-456C-B2DE-881DD6CB4FCB}" type="sibTrans" cxnId="{79D7E717-A862-4A89-9207-C5E87E4DAB37}">
      <dgm:prSet/>
      <dgm:spPr/>
      <dgm:t>
        <a:bodyPr/>
        <a:lstStyle/>
        <a:p>
          <a:endParaRPr lang="tr-TR"/>
        </a:p>
      </dgm:t>
    </dgm:pt>
    <dgm:pt modelId="{002C211D-F0D7-4380-888B-AF15B5288D27}">
      <dgm:prSet phldrT="[Metin]"/>
      <dgm:spPr/>
      <dgm:t>
        <a:bodyPr/>
        <a:lstStyle/>
        <a:p>
          <a:r>
            <a:rPr lang="tr-TR" dirty="0"/>
            <a:t>Tehlikenin niteliğini (şiddet ve olasılık) belirlemek</a:t>
          </a:r>
        </a:p>
      </dgm:t>
    </dgm:pt>
    <dgm:pt modelId="{3E067213-5E42-4556-BE24-45CBCB90BF15}" type="parTrans" cxnId="{85D0CF62-2DFA-40B3-902D-A23359620827}">
      <dgm:prSet/>
      <dgm:spPr/>
      <dgm:t>
        <a:bodyPr/>
        <a:lstStyle/>
        <a:p>
          <a:endParaRPr lang="tr-TR"/>
        </a:p>
      </dgm:t>
    </dgm:pt>
    <dgm:pt modelId="{F8297D50-5A35-4B19-9DF6-AD53D2850997}" type="sibTrans" cxnId="{85D0CF62-2DFA-40B3-902D-A23359620827}">
      <dgm:prSet/>
      <dgm:spPr/>
      <dgm:t>
        <a:bodyPr/>
        <a:lstStyle/>
        <a:p>
          <a:endParaRPr lang="tr-TR"/>
        </a:p>
      </dgm:t>
    </dgm:pt>
    <dgm:pt modelId="{1093FC0F-1306-4B3A-A2F8-569E61186683}">
      <dgm:prSet/>
      <dgm:spPr/>
      <dgm:t>
        <a:bodyPr/>
        <a:lstStyle/>
        <a:p>
          <a:r>
            <a:rPr lang="tr-TR" dirty="0"/>
            <a:t>Olasılık ve şiddet haritalarını hazırlamak</a:t>
          </a:r>
        </a:p>
      </dgm:t>
    </dgm:pt>
    <dgm:pt modelId="{7B99DCB0-DE4E-456E-B583-959ADD03D5F9}" type="parTrans" cxnId="{EFEEB9DA-74AB-4373-9F4A-9CD3976E4A5C}">
      <dgm:prSet/>
      <dgm:spPr/>
      <dgm:t>
        <a:bodyPr/>
        <a:lstStyle/>
        <a:p>
          <a:endParaRPr lang="tr-TR"/>
        </a:p>
      </dgm:t>
    </dgm:pt>
    <dgm:pt modelId="{74BEFC93-D159-4016-B373-883274A2C249}" type="sibTrans" cxnId="{EFEEB9DA-74AB-4373-9F4A-9CD3976E4A5C}">
      <dgm:prSet/>
      <dgm:spPr/>
      <dgm:t>
        <a:bodyPr/>
        <a:lstStyle/>
        <a:p>
          <a:endParaRPr lang="tr-TR"/>
        </a:p>
      </dgm:t>
    </dgm:pt>
    <dgm:pt modelId="{A1563A70-B34C-400E-AB46-8C1114E75BFB}" type="pres">
      <dgm:prSet presAssocID="{BEF12EF3-E32D-480D-99C1-C958D637F6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9373CF-70FC-4869-B9E9-5C420C9D22BA}" type="pres">
      <dgm:prSet presAssocID="{D4617599-6E5A-4335-A219-94F42D1DD494}" presName="composite" presStyleCnt="0"/>
      <dgm:spPr/>
    </dgm:pt>
    <dgm:pt modelId="{4FC81549-AE00-4A7F-8F93-E4C0BCBF0CF5}" type="pres">
      <dgm:prSet presAssocID="{D4617599-6E5A-4335-A219-94F42D1DD494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803BC8-05A5-4D76-9414-D823B8430869}" type="pres">
      <dgm:prSet presAssocID="{D4617599-6E5A-4335-A219-94F42D1DD494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C8F1A4B1-4628-445F-AE71-7427F9D07489}" type="pres">
      <dgm:prSet presAssocID="{817E0CB7-0039-42BD-8850-CCFB1E927D7B}" presName="sibTrans" presStyleCnt="0"/>
      <dgm:spPr/>
    </dgm:pt>
    <dgm:pt modelId="{4D144670-60F8-414F-894A-7363BDE5281F}" type="pres">
      <dgm:prSet presAssocID="{A01223F0-AFC7-4844-886C-3FE9B62F0EFC}" presName="composite" presStyleCnt="0"/>
      <dgm:spPr/>
    </dgm:pt>
    <dgm:pt modelId="{5DF7A337-A986-46EC-8D47-7FEE92BCB367}" type="pres">
      <dgm:prSet presAssocID="{A01223F0-AFC7-4844-886C-3FE9B62F0EF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6AF508-361D-48A3-96FB-A6D02BC6DC1E}" type="pres">
      <dgm:prSet presAssocID="{A01223F0-AFC7-4844-886C-3FE9B62F0EFC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728A8996-72C2-4FDE-84F6-10E996DB1044}" type="pres">
      <dgm:prSet presAssocID="{1BC78C2D-9F1A-456C-B2DE-881DD6CB4FCB}" presName="sibTrans" presStyleCnt="0"/>
      <dgm:spPr/>
    </dgm:pt>
    <dgm:pt modelId="{62A121EE-A741-45EE-ABFC-460A796CAAFF}" type="pres">
      <dgm:prSet presAssocID="{002C211D-F0D7-4380-888B-AF15B5288D27}" presName="composite" presStyleCnt="0"/>
      <dgm:spPr/>
    </dgm:pt>
    <dgm:pt modelId="{8E592FED-DAB3-46E9-979B-C14A4F74F7EF}" type="pres">
      <dgm:prSet presAssocID="{002C211D-F0D7-4380-888B-AF15B5288D27}" presName="rect1" presStyleLbl="trAlignAcc1" presStyleIdx="2" presStyleCnt="4" custLinFactNeighborX="544" custLinFactNeighborY="52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4E3C4D-68E3-48B9-9B93-593C9D674881}" type="pres">
      <dgm:prSet presAssocID="{002C211D-F0D7-4380-888B-AF15B5288D27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00F2775-1E69-415D-960A-7F2F51B4C203}" type="pres">
      <dgm:prSet presAssocID="{F8297D50-5A35-4B19-9DF6-AD53D2850997}" presName="sibTrans" presStyleCnt="0"/>
      <dgm:spPr/>
    </dgm:pt>
    <dgm:pt modelId="{E2F7EB37-2E07-4733-BCFA-325CBEDDC0F8}" type="pres">
      <dgm:prSet presAssocID="{1093FC0F-1306-4B3A-A2F8-569E61186683}" presName="composite" presStyleCnt="0"/>
      <dgm:spPr/>
    </dgm:pt>
    <dgm:pt modelId="{A3620741-3185-435B-AA48-9E42C74915E7}" type="pres">
      <dgm:prSet presAssocID="{1093FC0F-1306-4B3A-A2F8-569E61186683}" presName="rect1" presStyleLbl="trAlignAcc1" presStyleIdx="3" presStyleCnt="4" custLinFactNeighborX="570" custLinFactNeighborY="52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B0FC99-DC20-4844-9969-B0070EF05B2E}" type="pres">
      <dgm:prSet presAssocID="{1093FC0F-1306-4B3A-A2F8-569E61186683}" presName="rect2" presStyleLbl="fgImgPlace1" presStyleIdx="3" presStyleCnt="4" custLinFactNeighborX="-2393" custLinFactNeighborY="331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tr-TR"/>
        </a:p>
      </dgm:t>
    </dgm:pt>
  </dgm:ptLst>
  <dgm:cxnLst>
    <dgm:cxn modelId="{EFEEB9DA-74AB-4373-9F4A-9CD3976E4A5C}" srcId="{BEF12EF3-E32D-480D-99C1-C958D637F6DD}" destId="{1093FC0F-1306-4B3A-A2F8-569E61186683}" srcOrd="3" destOrd="0" parTransId="{7B99DCB0-DE4E-456E-B583-959ADD03D5F9}" sibTransId="{74BEFC93-D159-4016-B373-883274A2C249}"/>
    <dgm:cxn modelId="{608392C8-7A33-4BAA-856D-2BE421DD239C}" type="presOf" srcId="{BEF12EF3-E32D-480D-99C1-C958D637F6DD}" destId="{A1563A70-B34C-400E-AB46-8C1114E75BFB}" srcOrd="0" destOrd="0" presId="urn:microsoft.com/office/officeart/2008/layout/PictureStrips"/>
    <dgm:cxn modelId="{AD86343A-D726-4C42-842C-F47FE3E490F0}" type="presOf" srcId="{A01223F0-AFC7-4844-886C-3FE9B62F0EFC}" destId="{5DF7A337-A986-46EC-8D47-7FEE92BCB367}" srcOrd="0" destOrd="0" presId="urn:microsoft.com/office/officeart/2008/layout/PictureStrips"/>
    <dgm:cxn modelId="{85D0CF62-2DFA-40B3-902D-A23359620827}" srcId="{BEF12EF3-E32D-480D-99C1-C958D637F6DD}" destId="{002C211D-F0D7-4380-888B-AF15B5288D27}" srcOrd="2" destOrd="0" parTransId="{3E067213-5E42-4556-BE24-45CBCB90BF15}" sibTransId="{F8297D50-5A35-4B19-9DF6-AD53D2850997}"/>
    <dgm:cxn modelId="{79D7E717-A862-4A89-9207-C5E87E4DAB37}" srcId="{BEF12EF3-E32D-480D-99C1-C958D637F6DD}" destId="{A01223F0-AFC7-4844-886C-3FE9B62F0EFC}" srcOrd="1" destOrd="0" parTransId="{A8BE03E4-939F-4795-9E8C-82DC12488C65}" sibTransId="{1BC78C2D-9F1A-456C-B2DE-881DD6CB4FCB}"/>
    <dgm:cxn modelId="{BA534ED7-E0F4-4450-A3B5-41DE169B76E6}" type="presOf" srcId="{002C211D-F0D7-4380-888B-AF15B5288D27}" destId="{8E592FED-DAB3-46E9-979B-C14A4F74F7EF}" srcOrd="0" destOrd="0" presId="urn:microsoft.com/office/officeart/2008/layout/PictureStrips"/>
    <dgm:cxn modelId="{6D707EB7-85D3-4A29-89B5-F9FD8344E148}" type="presOf" srcId="{1093FC0F-1306-4B3A-A2F8-569E61186683}" destId="{A3620741-3185-435B-AA48-9E42C74915E7}" srcOrd="0" destOrd="0" presId="urn:microsoft.com/office/officeart/2008/layout/PictureStrips"/>
    <dgm:cxn modelId="{A23D3517-93C5-4D29-91B4-4389859D9630}" srcId="{BEF12EF3-E32D-480D-99C1-C958D637F6DD}" destId="{D4617599-6E5A-4335-A219-94F42D1DD494}" srcOrd="0" destOrd="0" parTransId="{5FDEEA8C-7F8B-4E0A-A67A-293A3F34CA43}" sibTransId="{817E0CB7-0039-42BD-8850-CCFB1E927D7B}"/>
    <dgm:cxn modelId="{5100A7C2-88E5-474D-9749-B567D728568B}" type="presOf" srcId="{D4617599-6E5A-4335-A219-94F42D1DD494}" destId="{4FC81549-AE00-4A7F-8F93-E4C0BCBF0CF5}" srcOrd="0" destOrd="0" presId="urn:microsoft.com/office/officeart/2008/layout/PictureStrips"/>
    <dgm:cxn modelId="{FD5DBC5D-4EC7-484D-ACC7-8872C05362CC}" type="presParOf" srcId="{A1563A70-B34C-400E-AB46-8C1114E75BFB}" destId="{329373CF-70FC-4869-B9E9-5C420C9D22BA}" srcOrd="0" destOrd="0" presId="urn:microsoft.com/office/officeart/2008/layout/PictureStrips"/>
    <dgm:cxn modelId="{EFF0E44D-0107-49B4-9DFE-82C822C705C9}" type="presParOf" srcId="{329373CF-70FC-4869-B9E9-5C420C9D22BA}" destId="{4FC81549-AE00-4A7F-8F93-E4C0BCBF0CF5}" srcOrd="0" destOrd="0" presId="urn:microsoft.com/office/officeart/2008/layout/PictureStrips"/>
    <dgm:cxn modelId="{8A09E710-C3C1-4FDA-81AA-367791F2A55F}" type="presParOf" srcId="{329373CF-70FC-4869-B9E9-5C420C9D22BA}" destId="{09803BC8-05A5-4D76-9414-D823B8430869}" srcOrd="1" destOrd="0" presId="urn:microsoft.com/office/officeart/2008/layout/PictureStrips"/>
    <dgm:cxn modelId="{77C67D38-C0D8-4DF7-B946-0DC9A49FE90A}" type="presParOf" srcId="{A1563A70-B34C-400E-AB46-8C1114E75BFB}" destId="{C8F1A4B1-4628-445F-AE71-7427F9D07489}" srcOrd="1" destOrd="0" presId="urn:microsoft.com/office/officeart/2008/layout/PictureStrips"/>
    <dgm:cxn modelId="{B2F1C0FE-9E7D-4126-8615-F1BDE79A2F1B}" type="presParOf" srcId="{A1563A70-B34C-400E-AB46-8C1114E75BFB}" destId="{4D144670-60F8-414F-894A-7363BDE5281F}" srcOrd="2" destOrd="0" presId="urn:microsoft.com/office/officeart/2008/layout/PictureStrips"/>
    <dgm:cxn modelId="{D537B82F-5C02-4BBB-A781-48DDE271F8C6}" type="presParOf" srcId="{4D144670-60F8-414F-894A-7363BDE5281F}" destId="{5DF7A337-A986-46EC-8D47-7FEE92BCB367}" srcOrd="0" destOrd="0" presId="urn:microsoft.com/office/officeart/2008/layout/PictureStrips"/>
    <dgm:cxn modelId="{057FB025-629F-4B0D-B663-B70D1828CBB8}" type="presParOf" srcId="{4D144670-60F8-414F-894A-7363BDE5281F}" destId="{856AF508-361D-48A3-96FB-A6D02BC6DC1E}" srcOrd="1" destOrd="0" presId="urn:microsoft.com/office/officeart/2008/layout/PictureStrips"/>
    <dgm:cxn modelId="{71276880-5E69-4229-886E-C64C19D46807}" type="presParOf" srcId="{A1563A70-B34C-400E-AB46-8C1114E75BFB}" destId="{728A8996-72C2-4FDE-84F6-10E996DB1044}" srcOrd="3" destOrd="0" presId="urn:microsoft.com/office/officeart/2008/layout/PictureStrips"/>
    <dgm:cxn modelId="{D0CAB6B0-793F-46A9-A012-E30F68289E8C}" type="presParOf" srcId="{A1563A70-B34C-400E-AB46-8C1114E75BFB}" destId="{62A121EE-A741-45EE-ABFC-460A796CAAFF}" srcOrd="4" destOrd="0" presId="urn:microsoft.com/office/officeart/2008/layout/PictureStrips"/>
    <dgm:cxn modelId="{D2057072-7DC7-422D-A405-823638AEBBF8}" type="presParOf" srcId="{62A121EE-A741-45EE-ABFC-460A796CAAFF}" destId="{8E592FED-DAB3-46E9-979B-C14A4F74F7EF}" srcOrd="0" destOrd="0" presId="urn:microsoft.com/office/officeart/2008/layout/PictureStrips"/>
    <dgm:cxn modelId="{A81C4241-6F8B-44B3-BA5F-89D6C170A441}" type="presParOf" srcId="{62A121EE-A741-45EE-ABFC-460A796CAAFF}" destId="{D44E3C4D-68E3-48B9-9B93-593C9D674881}" srcOrd="1" destOrd="0" presId="urn:microsoft.com/office/officeart/2008/layout/PictureStrips"/>
    <dgm:cxn modelId="{5EB61510-D005-400A-90E9-A215562E44CF}" type="presParOf" srcId="{A1563A70-B34C-400E-AB46-8C1114E75BFB}" destId="{200F2775-1E69-415D-960A-7F2F51B4C203}" srcOrd="5" destOrd="0" presId="urn:microsoft.com/office/officeart/2008/layout/PictureStrips"/>
    <dgm:cxn modelId="{4277DC4E-AF64-43FB-8588-CE2A41E5F9B4}" type="presParOf" srcId="{A1563A70-B34C-400E-AB46-8C1114E75BFB}" destId="{E2F7EB37-2E07-4733-BCFA-325CBEDDC0F8}" srcOrd="6" destOrd="0" presId="urn:microsoft.com/office/officeart/2008/layout/PictureStrips"/>
    <dgm:cxn modelId="{0485DBDE-31AA-4884-B39D-1F508271005D}" type="presParOf" srcId="{E2F7EB37-2E07-4733-BCFA-325CBEDDC0F8}" destId="{A3620741-3185-435B-AA48-9E42C74915E7}" srcOrd="0" destOrd="0" presId="urn:microsoft.com/office/officeart/2008/layout/PictureStrips"/>
    <dgm:cxn modelId="{61867A1B-A758-471E-8377-D9482CCF6488}" type="presParOf" srcId="{E2F7EB37-2E07-4733-BCFA-325CBEDDC0F8}" destId="{87B0FC99-DC20-4844-9969-B0070EF05B2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232D-4CDF-464F-8FAE-825162FE6C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6DE540-E16D-444F-ABC2-AAC4C986B251}">
      <dgm:prSet phldrT="[Metin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Fiziksel: Yapılara, alt yapıya ve topluma olabilecek etkinin potansiyeli </a:t>
          </a:r>
        </a:p>
      </dgm:t>
    </dgm:pt>
    <dgm:pt modelId="{191E059A-8815-4F5C-A3D3-4CDDED54E466}" type="parTrans" cxnId="{D8E1F1F2-2F39-4A98-A92F-FCCC5FAF24F9}">
      <dgm:prSet/>
      <dgm:spPr/>
      <dgm:t>
        <a:bodyPr/>
        <a:lstStyle/>
        <a:p>
          <a:endParaRPr lang="tr-TR" sz="2000"/>
        </a:p>
      </dgm:t>
    </dgm:pt>
    <dgm:pt modelId="{E4C9F9B3-F12E-480E-868E-F17709C4D890}" type="sibTrans" cxnId="{D8E1F1F2-2F39-4A98-A92F-FCCC5FAF24F9}">
      <dgm:prSet/>
      <dgm:spPr/>
      <dgm:t>
        <a:bodyPr/>
        <a:lstStyle/>
        <a:p>
          <a:endParaRPr lang="tr-TR" sz="2000"/>
        </a:p>
      </dgm:t>
    </dgm:pt>
    <dgm:pt modelId="{DD8DB19A-DC81-4B70-8904-D971ECCD7ABC}">
      <dgm:prSet phldrT="[Metin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Sosyal: Sosyal etkileşim, sosyal kurumlar, kültürel özellikler, davranışsal özellikler, eğitim düzeyi, meslekler, sosyal dayanışma, sosyal kültürel değişim, mevzuat</a:t>
          </a:r>
        </a:p>
      </dgm:t>
    </dgm:pt>
    <dgm:pt modelId="{7C805224-7CA0-4FEF-BA24-CFFA5205B14C}" type="parTrans" cxnId="{3DA6035C-100D-4E00-8D0E-7C3B36DB6709}">
      <dgm:prSet/>
      <dgm:spPr/>
      <dgm:t>
        <a:bodyPr/>
        <a:lstStyle/>
        <a:p>
          <a:endParaRPr lang="tr-TR" sz="2000"/>
        </a:p>
      </dgm:t>
    </dgm:pt>
    <dgm:pt modelId="{BD1AF322-E63B-420F-8828-D4CB4CDBBF98}" type="sibTrans" cxnId="{3DA6035C-100D-4E00-8D0E-7C3B36DB6709}">
      <dgm:prSet/>
      <dgm:spPr/>
      <dgm:t>
        <a:bodyPr/>
        <a:lstStyle/>
        <a:p>
          <a:endParaRPr lang="tr-TR" sz="2000"/>
        </a:p>
      </dgm:t>
    </dgm:pt>
    <dgm:pt modelId="{C75CCAE0-0A8D-466A-ABB9-FA7D81160AA4}">
      <dgm:prSet phldrT="[Metin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Ekonomik: Maddi ve manevi kıymetler ile birlikte doğrudan ve dolaylı kayıplar olarak sınıflandırılabilir.</a:t>
          </a:r>
        </a:p>
      </dgm:t>
    </dgm:pt>
    <dgm:pt modelId="{476FC2E9-821B-4944-BEFF-9FF7F0E23A6F}" type="parTrans" cxnId="{7762455E-BB02-4C73-85BA-B3B9720AE894}">
      <dgm:prSet/>
      <dgm:spPr/>
      <dgm:t>
        <a:bodyPr/>
        <a:lstStyle/>
        <a:p>
          <a:endParaRPr lang="tr-TR"/>
        </a:p>
      </dgm:t>
    </dgm:pt>
    <dgm:pt modelId="{B65F019F-48B5-433C-A8FE-CBF105FBB7DB}" type="sibTrans" cxnId="{7762455E-BB02-4C73-85BA-B3B9720AE894}">
      <dgm:prSet/>
      <dgm:spPr/>
      <dgm:t>
        <a:bodyPr/>
        <a:lstStyle/>
        <a:p>
          <a:endParaRPr lang="tr-TR"/>
        </a:p>
      </dgm:t>
    </dgm:pt>
    <dgm:pt modelId="{0A82D6E1-DF43-472C-85BF-2C85E532E850}" type="pres">
      <dgm:prSet presAssocID="{5D06232D-4CDF-464F-8FAE-825162FE6C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AD33D7-BD90-4FCA-8A2F-8644DABBF865}" type="pres">
      <dgm:prSet presAssocID="{576DE540-E16D-444F-ABC2-AAC4C986B251}" presName="parentLin" presStyleCnt="0"/>
      <dgm:spPr/>
    </dgm:pt>
    <dgm:pt modelId="{18632A59-2A72-4D7B-96CD-75CB072CF609}" type="pres">
      <dgm:prSet presAssocID="{576DE540-E16D-444F-ABC2-AAC4C986B251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136F1F8-B932-42CE-8DD1-6C55D415A1D8}" type="pres">
      <dgm:prSet presAssocID="{576DE540-E16D-444F-ABC2-AAC4C986B2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2867D6-F6C6-409C-8245-6EE5E69C5E0C}" type="pres">
      <dgm:prSet presAssocID="{576DE540-E16D-444F-ABC2-AAC4C986B251}" presName="negativeSpace" presStyleCnt="0"/>
      <dgm:spPr/>
    </dgm:pt>
    <dgm:pt modelId="{3A200C48-9D9E-4944-BDB5-AA4716157E55}" type="pres">
      <dgm:prSet presAssocID="{576DE540-E16D-444F-ABC2-AAC4C986B251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81C0B554-BDFE-4FAC-8A94-4AB82DF02E4B}" type="pres">
      <dgm:prSet presAssocID="{E4C9F9B3-F12E-480E-868E-F17709C4D890}" presName="spaceBetweenRectangles" presStyleCnt="0"/>
      <dgm:spPr/>
    </dgm:pt>
    <dgm:pt modelId="{C49C34EA-9E60-4DA7-BAF1-3E2FBF0E4964}" type="pres">
      <dgm:prSet presAssocID="{DD8DB19A-DC81-4B70-8904-D971ECCD7ABC}" presName="parentLin" presStyleCnt="0"/>
      <dgm:spPr/>
    </dgm:pt>
    <dgm:pt modelId="{08653605-18D9-46DE-BC47-9270118D4006}" type="pres">
      <dgm:prSet presAssocID="{DD8DB19A-DC81-4B70-8904-D971ECCD7AB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0AD77ABA-E275-40B8-AE50-838610AF59C3}" type="pres">
      <dgm:prSet presAssocID="{DD8DB19A-DC81-4B70-8904-D971ECCD7ABC}" presName="parentText" presStyleLbl="node1" presStyleIdx="1" presStyleCnt="3" custScaleX="102514" custScaleY="1435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DCBD76-04D8-4B51-8197-D122E5A0212E}" type="pres">
      <dgm:prSet presAssocID="{DD8DB19A-DC81-4B70-8904-D971ECCD7ABC}" presName="negativeSpace" presStyleCnt="0"/>
      <dgm:spPr/>
    </dgm:pt>
    <dgm:pt modelId="{9BAB4AE4-6863-45C8-BAE8-FB4C395F9EBB}" type="pres">
      <dgm:prSet presAssocID="{DD8DB19A-DC81-4B70-8904-D971ECCD7ABC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tx1"/>
          </a:solidFill>
        </a:ln>
      </dgm:spPr>
    </dgm:pt>
    <dgm:pt modelId="{0D8F9D5A-4EB7-4586-B497-3A6EAE97D02C}" type="pres">
      <dgm:prSet presAssocID="{BD1AF322-E63B-420F-8828-D4CB4CDBBF98}" presName="spaceBetweenRectangles" presStyleCnt="0"/>
      <dgm:spPr/>
    </dgm:pt>
    <dgm:pt modelId="{136966FC-E58F-4A65-9455-04E926519B50}" type="pres">
      <dgm:prSet presAssocID="{C75CCAE0-0A8D-466A-ABB9-FA7D81160AA4}" presName="parentLin" presStyleCnt="0"/>
      <dgm:spPr/>
    </dgm:pt>
    <dgm:pt modelId="{AE1A31D3-012F-4DF3-BFEF-3FBB9F0CCBDB}" type="pres">
      <dgm:prSet presAssocID="{C75CCAE0-0A8D-466A-ABB9-FA7D81160AA4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6CBE506E-B71C-4F11-B437-732FE0B69057}" type="pres">
      <dgm:prSet presAssocID="{C75CCAE0-0A8D-466A-ABB9-FA7D81160A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BE4EE-25E9-4E99-8EC2-F770A9F55898}" type="pres">
      <dgm:prSet presAssocID="{C75CCAE0-0A8D-466A-ABB9-FA7D81160AA4}" presName="negativeSpace" presStyleCnt="0"/>
      <dgm:spPr/>
    </dgm:pt>
    <dgm:pt modelId="{9DA40286-B4B5-4AE7-9B9E-C00BD864E9BF}" type="pres">
      <dgm:prSet presAssocID="{C75CCAE0-0A8D-466A-ABB9-FA7D81160AA4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90C39608-E5C1-4B4A-A104-5F0BEBBA362E}" type="presOf" srcId="{DD8DB19A-DC81-4B70-8904-D971ECCD7ABC}" destId="{0AD77ABA-E275-40B8-AE50-838610AF59C3}" srcOrd="1" destOrd="0" presId="urn:microsoft.com/office/officeart/2005/8/layout/list1"/>
    <dgm:cxn modelId="{7762455E-BB02-4C73-85BA-B3B9720AE894}" srcId="{5D06232D-4CDF-464F-8FAE-825162FE6C59}" destId="{C75CCAE0-0A8D-466A-ABB9-FA7D81160AA4}" srcOrd="2" destOrd="0" parTransId="{476FC2E9-821B-4944-BEFF-9FF7F0E23A6F}" sibTransId="{B65F019F-48B5-433C-A8FE-CBF105FBB7DB}"/>
    <dgm:cxn modelId="{17F5B666-C144-48A9-B2A6-098817B99284}" type="presOf" srcId="{576DE540-E16D-444F-ABC2-AAC4C986B251}" destId="{18632A59-2A72-4D7B-96CD-75CB072CF609}" srcOrd="0" destOrd="0" presId="urn:microsoft.com/office/officeart/2005/8/layout/list1"/>
    <dgm:cxn modelId="{894082FC-6376-4CFF-8EF3-687E0A5FF7F8}" type="presOf" srcId="{576DE540-E16D-444F-ABC2-AAC4C986B251}" destId="{4136F1F8-B932-42CE-8DD1-6C55D415A1D8}" srcOrd="1" destOrd="0" presId="urn:microsoft.com/office/officeart/2005/8/layout/list1"/>
    <dgm:cxn modelId="{AF832A06-31F0-4637-BB10-ABBD9FCEE388}" type="presOf" srcId="{DD8DB19A-DC81-4B70-8904-D971ECCD7ABC}" destId="{08653605-18D9-46DE-BC47-9270118D4006}" srcOrd="0" destOrd="0" presId="urn:microsoft.com/office/officeart/2005/8/layout/list1"/>
    <dgm:cxn modelId="{A4168073-FF88-46E5-80A3-72FD10937958}" type="presOf" srcId="{C75CCAE0-0A8D-466A-ABB9-FA7D81160AA4}" destId="{6CBE506E-B71C-4F11-B437-732FE0B69057}" srcOrd="1" destOrd="0" presId="urn:microsoft.com/office/officeart/2005/8/layout/list1"/>
    <dgm:cxn modelId="{D8E1F1F2-2F39-4A98-A92F-FCCC5FAF24F9}" srcId="{5D06232D-4CDF-464F-8FAE-825162FE6C59}" destId="{576DE540-E16D-444F-ABC2-AAC4C986B251}" srcOrd="0" destOrd="0" parTransId="{191E059A-8815-4F5C-A3D3-4CDDED54E466}" sibTransId="{E4C9F9B3-F12E-480E-868E-F17709C4D890}"/>
    <dgm:cxn modelId="{A8D9E9E6-2309-4967-8B34-313419FAE063}" type="presOf" srcId="{5D06232D-4CDF-464F-8FAE-825162FE6C59}" destId="{0A82D6E1-DF43-472C-85BF-2C85E532E850}" srcOrd="0" destOrd="0" presId="urn:microsoft.com/office/officeart/2005/8/layout/list1"/>
    <dgm:cxn modelId="{ABC3E2DC-C0A9-422C-9FA4-E3ADD9C7EF38}" type="presOf" srcId="{C75CCAE0-0A8D-466A-ABB9-FA7D81160AA4}" destId="{AE1A31D3-012F-4DF3-BFEF-3FBB9F0CCBDB}" srcOrd="0" destOrd="0" presId="urn:microsoft.com/office/officeart/2005/8/layout/list1"/>
    <dgm:cxn modelId="{3DA6035C-100D-4E00-8D0E-7C3B36DB6709}" srcId="{5D06232D-4CDF-464F-8FAE-825162FE6C59}" destId="{DD8DB19A-DC81-4B70-8904-D971ECCD7ABC}" srcOrd="1" destOrd="0" parTransId="{7C805224-7CA0-4FEF-BA24-CFFA5205B14C}" sibTransId="{BD1AF322-E63B-420F-8828-D4CB4CDBBF98}"/>
    <dgm:cxn modelId="{1EEF241F-B980-439F-93B1-C741AC8D196F}" type="presParOf" srcId="{0A82D6E1-DF43-472C-85BF-2C85E532E850}" destId="{76AD33D7-BD90-4FCA-8A2F-8644DABBF865}" srcOrd="0" destOrd="0" presId="urn:microsoft.com/office/officeart/2005/8/layout/list1"/>
    <dgm:cxn modelId="{7794A99A-FAB5-47C9-A949-97326B4B96E6}" type="presParOf" srcId="{76AD33D7-BD90-4FCA-8A2F-8644DABBF865}" destId="{18632A59-2A72-4D7B-96CD-75CB072CF609}" srcOrd="0" destOrd="0" presId="urn:microsoft.com/office/officeart/2005/8/layout/list1"/>
    <dgm:cxn modelId="{6D0F3FCF-BCFA-4D6D-A0BE-7327FEB5D755}" type="presParOf" srcId="{76AD33D7-BD90-4FCA-8A2F-8644DABBF865}" destId="{4136F1F8-B932-42CE-8DD1-6C55D415A1D8}" srcOrd="1" destOrd="0" presId="urn:microsoft.com/office/officeart/2005/8/layout/list1"/>
    <dgm:cxn modelId="{88841A04-E38B-4275-96B3-BE422ED16750}" type="presParOf" srcId="{0A82D6E1-DF43-472C-85BF-2C85E532E850}" destId="{702867D6-F6C6-409C-8245-6EE5E69C5E0C}" srcOrd="1" destOrd="0" presId="urn:microsoft.com/office/officeart/2005/8/layout/list1"/>
    <dgm:cxn modelId="{D8EA4EDE-0259-4E90-A891-1E71C2C1F64B}" type="presParOf" srcId="{0A82D6E1-DF43-472C-85BF-2C85E532E850}" destId="{3A200C48-9D9E-4944-BDB5-AA4716157E55}" srcOrd="2" destOrd="0" presId="urn:microsoft.com/office/officeart/2005/8/layout/list1"/>
    <dgm:cxn modelId="{D7AC4D47-3256-4A37-AD6F-9DE2B1FC9683}" type="presParOf" srcId="{0A82D6E1-DF43-472C-85BF-2C85E532E850}" destId="{81C0B554-BDFE-4FAC-8A94-4AB82DF02E4B}" srcOrd="3" destOrd="0" presId="urn:microsoft.com/office/officeart/2005/8/layout/list1"/>
    <dgm:cxn modelId="{A1345571-A57A-429E-9E58-764E70350094}" type="presParOf" srcId="{0A82D6E1-DF43-472C-85BF-2C85E532E850}" destId="{C49C34EA-9E60-4DA7-BAF1-3E2FBF0E4964}" srcOrd="4" destOrd="0" presId="urn:microsoft.com/office/officeart/2005/8/layout/list1"/>
    <dgm:cxn modelId="{4346543B-6B76-4A74-B91C-3ABEC50B4AAE}" type="presParOf" srcId="{C49C34EA-9E60-4DA7-BAF1-3E2FBF0E4964}" destId="{08653605-18D9-46DE-BC47-9270118D4006}" srcOrd="0" destOrd="0" presId="urn:microsoft.com/office/officeart/2005/8/layout/list1"/>
    <dgm:cxn modelId="{CE85D0FC-168C-410F-BC62-71D9E8F10C76}" type="presParOf" srcId="{C49C34EA-9E60-4DA7-BAF1-3E2FBF0E4964}" destId="{0AD77ABA-E275-40B8-AE50-838610AF59C3}" srcOrd="1" destOrd="0" presId="urn:microsoft.com/office/officeart/2005/8/layout/list1"/>
    <dgm:cxn modelId="{387F85AF-27FA-4A21-92CC-BF2603EC656E}" type="presParOf" srcId="{0A82D6E1-DF43-472C-85BF-2C85E532E850}" destId="{07DCBD76-04D8-4B51-8197-D122E5A0212E}" srcOrd="5" destOrd="0" presId="urn:microsoft.com/office/officeart/2005/8/layout/list1"/>
    <dgm:cxn modelId="{94921CFD-5974-416C-811C-E7CE0BC537BD}" type="presParOf" srcId="{0A82D6E1-DF43-472C-85BF-2C85E532E850}" destId="{9BAB4AE4-6863-45C8-BAE8-FB4C395F9EBB}" srcOrd="6" destOrd="0" presId="urn:microsoft.com/office/officeart/2005/8/layout/list1"/>
    <dgm:cxn modelId="{CC258E68-05C3-46F2-98B7-AEBC6641A6DC}" type="presParOf" srcId="{0A82D6E1-DF43-472C-85BF-2C85E532E850}" destId="{0D8F9D5A-4EB7-4586-B497-3A6EAE97D02C}" srcOrd="7" destOrd="0" presId="urn:microsoft.com/office/officeart/2005/8/layout/list1"/>
    <dgm:cxn modelId="{5794847A-39A4-497F-BE70-9312C21ED6DD}" type="presParOf" srcId="{0A82D6E1-DF43-472C-85BF-2C85E532E850}" destId="{136966FC-E58F-4A65-9455-04E926519B50}" srcOrd="8" destOrd="0" presId="urn:microsoft.com/office/officeart/2005/8/layout/list1"/>
    <dgm:cxn modelId="{3BB79751-97CB-4AF3-A474-B83E574E6F25}" type="presParOf" srcId="{136966FC-E58F-4A65-9455-04E926519B50}" destId="{AE1A31D3-012F-4DF3-BFEF-3FBB9F0CCBDB}" srcOrd="0" destOrd="0" presId="urn:microsoft.com/office/officeart/2005/8/layout/list1"/>
    <dgm:cxn modelId="{D5A1FF52-63C2-4F88-8BB1-43CBED43A0AE}" type="presParOf" srcId="{136966FC-E58F-4A65-9455-04E926519B50}" destId="{6CBE506E-B71C-4F11-B437-732FE0B69057}" srcOrd="1" destOrd="0" presId="urn:microsoft.com/office/officeart/2005/8/layout/list1"/>
    <dgm:cxn modelId="{77C08592-AE9C-4D11-A93C-D1293FF92B19}" type="presParOf" srcId="{0A82D6E1-DF43-472C-85BF-2C85E532E850}" destId="{B32BE4EE-25E9-4E99-8EC2-F770A9F55898}" srcOrd="9" destOrd="0" presId="urn:microsoft.com/office/officeart/2005/8/layout/list1"/>
    <dgm:cxn modelId="{73DEB75F-C54C-488F-B9CE-CA9D36474216}" type="presParOf" srcId="{0A82D6E1-DF43-472C-85BF-2C85E532E850}" destId="{9DA40286-B4B5-4AE7-9B9E-C00BD864E9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78C0E-FCA3-418E-A43A-B11A8F6DF33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106C2-D153-484F-88E9-5E19610542AE}">
      <dgm:prSet phldrT="[Metin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Hedef kitle belirlenmeli</a:t>
          </a:r>
          <a:endParaRPr lang="en-US" dirty="0">
            <a:solidFill>
              <a:schemeClr val="tx1"/>
            </a:solidFill>
          </a:endParaRPr>
        </a:p>
      </dgm:t>
    </dgm:pt>
    <dgm:pt modelId="{6FEF5527-B41E-4700-8191-DD95A7CF431A}" type="parTrans" cxnId="{14102679-398E-47BB-8286-A408CF53E377}">
      <dgm:prSet/>
      <dgm:spPr/>
      <dgm:t>
        <a:bodyPr/>
        <a:lstStyle/>
        <a:p>
          <a:endParaRPr lang="en-US"/>
        </a:p>
      </dgm:t>
    </dgm:pt>
    <dgm:pt modelId="{0D48FC6D-197F-49E7-A9B8-DDE9613AB0BC}" type="sibTrans" cxnId="{14102679-398E-47BB-8286-A408CF53E377}">
      <dgm:prSet/>
      <dgm:spPr/>
      <dgm:t>
        <a:bodyPr/>
        <a:lstStyle/>
        <a:p>
          <a:endParaRPr lang="en-US"/>
        </a:p>
      </dgm:t>
    </dgm:pt>
    <dgm:pt modelId="{0C821A2F-25DD-4E0F-AF2F-826E184B2E5D}">
      <dgm:prSet phldrT="[Metin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Riskler hakkında eğitilmeli ve kaynak ayırmaya ikna edilmeli</a:t>
          </a:r>
          <a:endParaRPr lang="en-US" dirty="0">
            <a:solidFill>
              <a:schemeClr val="tx1"/>
            </a:solidFill>
          </a:endParaRPr>
        </a:p>
      </dgm:t>
    </dgm:pt>
    <dgm:pt modelId="{EFBE110A-01C5-4772-B88D-3E5C96ED3609}" type="parTrans" cxnId="{F0110CDC-A52F-41C4-87C9-B011C1005946}">
      <dgm:prSet/>
      <dgm:spPr/>
      <dgm:t>
        <a:bodyPr/>
        <a:lstStyle/>
        <a:p>
          <a:endParaRPr lang="en-US"/>
        </a:p>
      </dgm:t>
    </dgm:pt>
    <dgm:pt modelId="{063C80E1-97A3-494C-A2D0-E81F324B62DB}" type="sibTrans" cxnId="{F0110CDC-A52F-41C4-87C9-B011C1005946}">
      <dgm:prSet/>
      <dgm:spPr/>
      <dgm:t>
        <a:bodyPr/>
        <a:lstStyle/>
        <a:p>
          <a:endParaRPr lang="en-US"/>
        </a:p>
      </dgm:t>
    </dgm:pt>
    <dgm:pt modelId="{295D1822-CA1F-4404-AC19-CFC93D691A71}">
      <dgm:prSet phldrT="[Metin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Kabul edilebilir risk seviyeleri paylaşılmalı</a:t>
          </a:r>
          <a:endParaRPr lang="en-US" dirty="0">
            <a:solidFill>
              <a:schemeClr val="tx1"/>
            </a:solidFill>
          </a:endParaRPr>
        </a:p>
      </dgm:t>
    </dgm:pt>
    <dgm:pt modelId="{B6FB573D-3189-494B-B2C6-C288DE3343B3}" type="parTrans" cxnId="{520A041B-6B2C-4F58-AE90-2CC2206136B0}">
      <dgm:prSet/>
      <dgm:spPr/>
      <dgm:t>
        <a:bodyPr/>
        <a:lstStyle/>
        <a:p>
          <a:endParaRPr lang="en-US"/>
        </a:p>
      </dgm:t>
    </dgm:pt>
    <dgm:pt modelId="{C40C100C-9FEE-43AB-9BF2-708FF45FCCA6}" type="sibTrans" cxnId="{520A041B-6B2C-4F58-AE90-2CC2206136B0}">
      <dgm:prSet/>
      <dgm:spPr/>
      <dgm:t>
        <a:bodyPr/>
        <a:lstStyle/>
        <a:p>
          <a:endParaRPr lang="en-US"/>
        </a:p>
      </dgm:t>
    </dgm:pt>
    <dgm:pt modelId="{139B2D4E-B754-4724-B78B-C84D3CA87E01}">
      <dgm:prSet phldrT="[Metin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Kitle iletişim araçları tehditler ve korunma konusunda  toplumu bilgilendirmede kullanılmalı</a:t>
          </a:r>
          <a:endParaRPr lang="en-US" dirty="0">
            <a:solidFill>
              <a:schemeClr val="tx1"/>
            </a:solidFill>
          </a:endParaRPr>
        </a:p>
      </dgm:t>
    </dgm:pt>
    <dgm:pt modelId="{87429BCA-E96E-4E12-99CB-91A2D313AE86}" type="parTrans" cxnId="{04DC9E09-257C-4690-B3B7-BE347BAE9CC6}">
      <dgm:prSet/>
      <dgm:spPr/>
      <dgm:t>
        <a:bodyPr/>
        <a:lstStyle/>
        <a:p>
          <a:endParaRPr lang="en-US"/>
        </a:p>
      </dgm:t>
    </dgm:pt>
    <dgm:pt modelId="{7EA2BD59-ADEC-4286-95D4-AE6131489E0D}" type="sibTrans" cxnId="{04DC9E09-257C-4690-B3B7-BE347BAE9CC6}">
      <dgm:prSet/>
      <dgm:spPr/>
      <dgm:t>
        <a:bodyPr/>
        <a:lstStyle/>
        <a:p>
          <a:endParaRPr lang="en-US"/>
        </a:p>
      </dgm:t>
    </dgm:pt>
    <dgm:pt modelId="{6C894456-BF9C-4E2C-B257-6D3CBA2EE73F}">
      <dgm:prSet phldrT="[Metin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Afetin tüm evrelerinde risk iletişimi devam etmeli</a:t>
          </a:r>
          <a:endParaRPr lang="en-US" dirty="0">
            <a:solidFill>
              <a:schemeClr val="tx1"/>
            </a:solidFill>
          </a:endParaRPr>
        </a:p>
      </dgm:t>
    </dgm:pt>
    <dgm:pt modelId="{D14C0BAF-7D1A-42AF-BD94-7C51B9F50391}" type="parTrans" cxnId="{7B59F598-4990-439B-A1C4-D96DC8B233B6}">
      <dgm:prSet/>
      <dgm:spPr/>
      <dgm:t>
        <a:bodyPr/>
        <a:lstStyle/>
        <a:p>
          <a:endParaRPr lang="en-US"/>
        </a:p>
      </dgm:t>
    </dgm:pt>
    <dgm:pt modelId="{9FA12D5A-F619-4906-AE5A-064627A5BA32}" type="sibTrans" cxnId="{7B59F598-4990-439B-A1C4-D96DC8B233B6}">
      <dgm:prSet/>
      <dgm:spPr/>
      <dgm:t>
        <a:bodyPr/>
        <a:lstStyle/>
        <a:p>
          <a:endParaRPr lang="en-US"/>
        </a:p>
      </dgm:t>
    </dgm:pt>
    <dgm:pt modelId="{1428C955-359B-4AF4-95B6-2FB1051FF6AD}">
      <dgm:prSet phldrT="[Metin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Risk stratejileri paylaşılmalı</a:t>
          </a:r>
          <a:endParaRPr lang="en-US" dirty="0">
            <a:solidFill>
              <a:schemeClr val="tx1"/>
            </a:solidFill>
          </a:endParaRPr>
        </a:p>
      </dgm:t>
    </dgm:pt>
    <dgm:pt modelId="{9BE5C514-E1C5-40CB-AD32-1AA28DBD3A83}" type="parTrans" cxnId="{96BB1FB5-218F-4BC1-A393-904DA06A86EF}">
      <dgm:prSet/>
      <dgm:spPr/>
      <dgm:t>
        <a:bodyPr/>
        <a:lstStyle/>
        <a:p>
          <a:endParaRPr lang="en-US"/>
        </a:p>
      </dgm:t>
    </dgm:pt>
    <dgm:pt modelId="{B501E5DC-A08A-4561-9049-9A7BC2EADED3}" type="sibTrans" cxnId="{96BB1FB5-218F-4BC1-A393-904DA06A86EF}">
      <dgm:prSet/>
      <dgm:spPr/>
      <dgm:t>
        <a:bodyPr/>
        <a:lstStyle/>
        <a:p>
          <a:endParaRPr lang="en-US"/>
        </a:p>
      </dgm:t>
    </dgm:pt>
    <dgm:pt modelId="{E20C4064-3676-4F66-B1F7-7133056944EA}" type="pres">
      <dgm:prSet presAssocID="{EA278C0E-FCA3-418E-A43A-B11A8F6DF3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622F25-9F10-4B2D-97BB-F67574A3B5C7}" type="pres">
      <dgm:prSet presAssocID="{C45106C2-D153-484F-88E9-5E19610542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0E11FD-889D-4448-9DDF-E1EBA7F56F2D}" type="pres">
      <dgm:prSet presAssocID="{0D48FC6D-197F-49E7-A9B8-DDE9613AB0BC}" presName="sibTrans" presStyleCnt="0"/>
      <dgm:spPr/>
    </dgm:pt>
    <dgm:pt modelId="{6AB1FBEF-EA3B-4028-8E7B-4C0E8E651C3A}" type="pres">
      <dgm:prSet presAssocID="{139B2D4E-B754-4724-B78B-C84D3CA87E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AB741B-01E9-48F9-9ED3-1632BC0E55B6}" type="pres">
      <dgm:prSet presAssocID="{7EA2BD59-ADEC-4286-95D4-AE6131489E0D}" presName="sibTrans" presStyleCnt="0"/>
      <dgm:spPr/>
    </dgm:pt>
    <dgm:pt modelId="{15CD0B00-3783-4319-802A-11EF82040650}" type="pres">
      <dgm:prSet presAssocID="{6C894456-BF9C-4E2C-B257-6D3CBA2EE7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0A041B-6B2C-4F58-AE90-2CC2206136B0}" srcId="{C45106C2-D153-484F-88E9-5E19610542AE}" destId="{295D1822-CA1F-4404-AC19-CFC93D691A71}" srcOrd="1" destOrd="0" parTransId="{B6FB573D-3189-494B-B2C6-C288DE3343B3}" sibTransId="{C40C100C-9FEE-43AB-9BF2-708FF45FCCA6}"/>
    <dgm:cxn modelId="{96BB1FB5-218F-4BC1-A393-904DA06A86EF}" srcId="{C45106C2-D153-484F-88E9-5E19610542AE}" destId="{1428C955-359B-4AF4-95B6-2FB1051FF6AD}" srcOrd="2" destOrd="0" parTransId="{9BE5C514-E1C5-40CB-AD32-1AA28DBD3A83}" sibTransId="{B501E5DC-A08A-4561-9049-9A7BC2EADED3}"/>
    <dgm:cxn modelId="{BB431E61-9D37-4BCA-BD89-2FA6EB83EECA}" type="presOf" srcId="{0C821A2F-25DD-4E0F-AF2F-826E184B2E5D}" destId="{38622F25-9F10-4B2D-97BB-F67574A3B5C7}" srcOrd="0" destOrd="1" presId="urn:microsoft.com/office/officeart/2005/8/layout/hList6"/>
    <dgm:cxn modelId="{85EE6F09-5E10-42CD-9988-63C7E53B3D20}" type="presOf" srcId="{1428C955-359B-4AF4-95B6-2FB1051FF6AD}" destId="{38622F25-9F10-4B2D-97BB-F67574A3B5C7}" srcOrd="0" destOrd="3" presId="urn:microsoft.com/office/officeart/2005/8/layout/hList6"/>
    <dgm:cxn modelId="{F0110CDC-A52F-41C4-87C9-B011C1005946}" srcId="{C45106C2-D153-484F-88E9-5E19610542AE}" destId="{0C821A2F-25DD-4E0F-AF2F-826E184B2E5D}" srcOrd="0" destOrd="0" parTransId="{EFBE110A-01C5-4772-B88D-3E5C96ED3609}" sibTransId="{063C80E1-97A3-494C-A2D0-E81F324B62DB}"/>
    <dgm:cxn modelId="{0BA9269C-F482-4EEA-A37A-68070CBD6628}" type="presOf" srcId="{6C894456-BF9C-4E2C-B257-6D3CBA2EE73F}" destId="{15CD0B00-3783-4319-802A-11EF82040650}" srcOrd="0" destOrd="0" presId="urn:microsoft.com/office/officeart/2005/8/layout/hList6"/>
    <dgm:cxn modelId="{6FED5EED-2CAD-4931-8169-D5D6FB86CDB7}" type="presOf" srcId="{295D1822-CA1F-4404-AC19-CFC93D691A71}" destId="{38622F25-9F10-4B2D-97BB-F67574A3B5C7}" srcOrd="0" destOrd="2" presId="urn:microsoft.com/office/officeart/2005/8/layout/hList6"/>
    <dgm:cxn modelId="{7B59F598-4990-439B-A1C4-D96DC8B233B6}" srcId="{EA278C0E-FCA3-418E-A43A-B11A8F6DF336}" destId="{6C894456-BF9C-4E2C-B257-6D3CBA2EE73F}" srcOrd="2" destOrd="0" parTransId="{D14C0BAF-7D1A-42AF-BD94-7C51B9F50391}" sibTransId="{9FA12D5A-F619-4906-AE5A-064627A5BA32}"/>
    <dgm:cxn modelId="{E44B0408-1035-4585-A267-351E43C95AB1}" type="presOf" srcId="{139B2D4E-B754-4724-B78B-C84D3CA87E01}" destId="{6AB1FBEF-EA3B-4028-8E7B-4C0E8E651C3A}" srcOrd="0" destOrd="0" presId="urn:microsoft.com/office/officeart/2005/8/layout/hList6"/>
    <dgm:cxn modelId="{04DC9E09-257C-4690-B3B7-BE347BAE9CC6}" srcId="{EA278C0E-FCA3-418E-A43A-B11A8F6DF336}" destId="{139B2D4E-B754-4724-B78B-C84D3CA87E01}" srcOrd="1" destOrd="0" parTransId="{87429BCA-E96E-4E12-99CB-91A2D313AE86}" sibTransId="{7EA2BD59-ADEC-4286-95D4-AE6131489E0D}"/>
    <dgm:cxn modelId="{C7E3E0FF-CC25-4A05-AE08-1CBA43B22FF2}" type="presOf" srcId="{EA278C0E-FCA3-418E-A43A-B11A8F6DF336}" destId="{E20C4064-3676-4F66-B1F7-7133056944EA}" srcOrd="0" destOrd="0" presId="urn:microsoft.com/office/officeart/2005/8/layout/hList6"/>
    <dgm:cxn modelId="{14102679-398E-47BB-8286-A408CF53E377}" srcId="{EA278C0E-FCA3-418E-A43A-B11A8F6DF336}" destId="{C45106C2-D153-484F-88E9-5E19610542AE}" srcOrd="0" destOrd="0" parTransId="{6FEF5527-B41E-4700-8191-DD95A7CF431A}" sibTransId="{0D48FC6D-197F-49E7-A9B8-DDE9613AB0BC}"/>
    <dgm:cxn modelId="{C557F3F6-6DF4-4B9C-B000-D13FA2289536}" type="presOf" srcId="{C45106C2-D153-484F-88E9-5E19610542AE}" destId="{38622F25-9F10-4B2D-97BB-F67574A3B5C7}" srcOrd="0" destOrd="0" presId="urn:microsoft.com/office/officeart/2005/8/layout/hList6"/>
    <dgm:cxn modelId="{BC96250A-F31F-45E3-A657-B6A36D3C27E6}" type="presParOf" srcId="{E20C4064-3676-4F66-B1F7-7133056944EA}" destId="{38622F25-9F10-4B2D-97BB-F67574A3B5C7}" srcOrd="0" destOrd="0" presId="urn:microsoft.com/office/officeart/2005/8/layout/hList6"/>
    <dgm:cxn modelId="{AACE9D29-52E7-4883-A503-34644FB68409}" type="presParOf" srcId="{E20C4064-3676-4F66-B1F7-7133056944EA}" destId="{D40E11FD-889D-4448-9DDF-E1EBA7F56F2D}" srcOrd="1" destOrd="0" presId="urn:microsoft.com/office/officeart/2005/8/layout/hList6"/>
    <dgm:cxn modelId="{B05DFED5-DE29-42AD-B58B-B2AF98B4652A}" type="presParOf" srcId="{E20C4064-3676-4F66-B1F7-7133056944EA}" destId="{6AB1FBEF-EA3B-4028-8E7B-4C0E8E651C3A}" srcOrd="2" destOrd="0" presId="urn:microsoft.com/office/officeart/2005/8/layout/hList6"/>
    <dgm:cxn modelId="{E29CE022-1BD0-4371-9543-A9F71CE494D7}" type="presParOf" srcId="{E20C4064-3676-4F66-B1F7-7133056944EA}" destId="{DAAB741B-01E9-48F9-9ED3-1632BC0E55B6}" srcOrd="3" destOrd="0" presId="urn:microsoft.com/office/officeart/2005/8/layout/hList6"/>
    <dgm:cxn modelId="{B67251C7-A7EA-4A48-B73B-77D96E4D788F}" type="presParOf" srcId="{E20C4064-3676-4F66-B1F7-7133056944EA}" destId="{15CD0B00-3783-4319-802A-11EF8204065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EC877-19E7-4DF4-95D3-4C92A8DB68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48FD5-2AA1-4D7A-A4EB-69AADB26A06B}">
      <dgm:prSet phldrT="[Metin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Savunmasızlık </a:t>
          </a:r>
          <a:endParaRPr lang="en-US" b="1" dirty="0">
            <a:solidFill>
              <a:schemeClr val="tx1"/>
            </a:solidFill>
          </a:endParaRPr>
        </a:p>
      </dgm:t>
    </dgm:pt>
    <dgm:pt modelId="{792F7E06-D6F5-4F4C-B081-36924D5DE38B}" type="parTrans" cxnId="{FECF9836-2A7D-419F-B665-35FC9CAC44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574124-3E95-4E13-B0D1-9306C00E7602}" type="sibTrans" cxnId="{FECF9836-2A7D-419F-B665-35FC9CAC44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BBFF2C-9887-48E0-A647-ADEFCCC7E4BF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Yapısal güvenlik </a:t>
          </a:r>
          <a:endParaRPr lang="en-US" b="1" dirty="0">
            <a:solidFill>
              <a:schemeClr val="tx1"/>
            </a:solidFill>
          </a:endParaRPr>
        </a:p>
      </dgm:t>
    </dgm:pt>
    <dgm:pt modelId="{751E9260-729A-46F9-A99C-B97737E1F303}" type="parTrans" cxnId="{EE5FA7A9-89FF-4531-B47B-1642BC64E7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AB2186-6DBE-4869-8C51-4FCBD6DE047D}" type="sibTrans" cxnId="{EE5FA7A9-89FF-4531-B47B-1642BC64E7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22B77B-2B76-4D5F-8F96-FA9D9E49959F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Yapısal olmayan güvenlik</a:t>
          </a:r>
          <a:endParaRPr lang="en-US" b="1" dirty="0">
            <a:solidFill>
              <a:schemeClr val="tx1"/>
            </a:solidFill>
          </a:endParaRPr>
        </a:p>
      </dgm:t>
    </dgm:pt>
    <dgm:pt modelId="{CBC5C1A5-D058-4259-8EA7-8288B1D7A449}" type="parTrans" cxnId="{4AB89FAA-611C-4A34-BD63-613BC0BF6D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0D208A-CC27-43BF-9014-E1A6E18D32A1}" type="sibTrans" cxnId="{4AB89FAA-611C-4A34-BD63-613BC0BF6D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A54D09-584C-49C3-8472-5825DEC49157}">
      <dgm:prSet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tx1"/>
              </a:solidFill>
            </a:rPr>
            <a:t>Maruziyet  </a:t>
          </a:r>
          <a:endParaRPr lang="en-US" b="1" dirty="0">
            <a:solidFill>
              <a:schemeClr val="tx1"/>
            </a:solidFill>
          </a:endParaRPr>
        </a:p>
      </dgm:t>
    </dgm:pt>
    <dgm:pt modelId="{C2696D6E-E176-46E1-B766-903111FB6DF4}" type="parTrans" cxnId="{D0FA62E1-8C11-4D1A-AA80-29874B0860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5C58D0-52A6-42B7-82E2-506F9EE733F4}" type="sibTrans" cxnId="{D0FA62E1-8C11-4D1A-AA80-29874B0860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DAEB1F-8A7C-499F-8F97-D5F93914580E}">
      <dgm:prSet custT="1"/>
      <dgm:spPr/>
      <dgm:t>
        <a:bodyPr/>
        <a:lstStyle/>
        <a:p>
          <a:r>
            <a:rPr lang="tr-TR" sz="1400" b="1" dirty="0">
              <a:solidFill>
                <a:schemeClr val="tx1"/>
              </a:solidFill>
            </a:rPr>
            <a:t>Hastanenin güvenliğini etkileyen tehlikeler</a:t>
          </a:r>
          <a:endParaRPr lang="en-US" sz="1400" b="1" dirty="0">
            <a:solidFill>
              <a:schemeClr val="tx1"/>
            </a:solidFill>
          </a:endParaRPr>
        </a:p>
      </dgm:t>
    </dgm:pt>
    <dgm:pt modelId="{64586FCA-079E-4206-BA9A-6A032DD4240C}" type="parTrans" cxnId="{3141BD01-25DA-46FC-BBC6-AF51082C4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400C6C-0C0D-4C37-A228-EB71AF434ECA}" type="sibTrans" cxnId="{3141BD01-25DA-46FC-BBC6-AF51082C4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692CA6-2E33-432E-AF9A-E24E2CD615DA}">
      <dgm:prSet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Acil durum ve afet yönetimi</a:t>
          </a:r>
          <a:endParaRPr lang="en-US" b="1" dirty="0">
            <a:solidFill>
              <a:schemeClr val="tx1"/>
            </a:solidFill>
          </a:endParaRPr>
        </a:p>
      </dgm:t>
    </dgm:pt>
    <dgm:pt modelId="{1118E9C0-04F6-436C-8EE7-A7C2F6482459}" type="parTrans" cxnId="{79DE58D8-6267-4DB9-9FCF-BEBE34BD5E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6C579C-E71A-4289-A8B6-26A95C1D2516}" type="sibTrans" cxnId="{79DE58D8-6267-4DB9-9FCF-BEBE34BD5E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BCA477-AF28-46DB-ACB2-DB7B8C14DB7D}">
      <dgm:prSet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Acil durum ve afet yönetiminde hastanenin rolü</a:t>
          </a:r>
          <a:endParaRPr lang="en-US" b="1" dirty="0">
            <a:solidFill>
              <a:schemeClr val="tx1"/>
            </a:solidFill>
          </a:endParaRPr>
        </a:p>
      </dgm:t>
    </dgm:pt>
    <dgm:pt modelId="{84B7BEF6-26D3-4D2D-B219-946B8D96766E}" type="parTrans" cxnId="{ED8DCB21-3536-4805-810D-D024FF9A6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ED6A36-6518-4531-BB50-F3C4DF33E530}" type="sibTrans" cxnId="{ED8DCB21-3536-4805-810D-D024FF9A6D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743BD2-6A19-4261-BC33-8FDD6CB51E93}" type="pres">
      <dgm:prSet presAssocID="{14FEC877-19E7-4DF4-95D3-4C92A8DB68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374964E-473D-49F4-BF51-79D40DCB7BAB}" type="pres">
      <dgm:prSet presAssocID="{95A54D09-584C-49C3-8472-5825DEC49157}" presName="root" presStyleCnt="0"/>
      <dgm:spPr/>
    </dgm:pt>
    <dgm:pt modelId="{35CB3499-01A9-40F1-AFCA-80D5918ACFA5}" type="pres">
      <dgm:prSet presAssocID="{95A54D09-584C-49C3-8472-5825DEC49157}" presName="rootComposite" presStyleCnt="0"/>
      <dgm:spPr/>
    </dgm:pt>
    <dgm:pt modelId="{793C6BA7-DC8E-4754-AE8B-5D2FB748CF71}" type="pres">
      <dgm:prSet presAssocID="{95A54D09-584C-49C3-8472-5825DEC49157}" presName="rootText" presStyleLbl="node1" presStyleIdx="0" presStyleCnt="2"/>
      <dgm:spPr/>
      <dgm:t>
        <a:bodyPr/>
        <a:lstStyle/>
        <a:p>
          <a:endParaRPr lang="tr-TR"/>
        </a:p>
      </dgm:t>
    </dgm:pt>
    <dgm:pt modelId="{F564930C-9859-471E-A818-2135A76913ED}" type="pres">
      <dgm:prSet presAssocID="{95A54D09-584C-49C3-8472-5825DEC49157}" presName="rootConnector" presStyleLbl="node1" presStyleIdx="0" presStyleCnt="2"/>
      <dgm:spPr/>
      <dgm:t>
        <a:bodyPr/>
        <a:lstStyle/>
        <a:p>
          <a:endParaRPr lang="tr-TR"/>
        </a:p>
      </dgm:t>
    </dgm:pt>
    <dgm:pt modelId="{94771211-636F-4657-B676-36AE46EB4095}" type="pres">
      <dgm:prSet presAssocID="{95A54D09-584C-49C3-8472-5825DEC49157}" presName="childShape" presStyleCnt="0"/>
      <dgm:spPr/>
    </dgm:pt>
    <dgm:pt modelId="{A90F24AD-EADC-4CAD-8A04-9254E41C2CD8}" type="pres">
      <dgm:prSet presAssocID="{64586FCA-079E-4206-BA9A-6A032DD4240C}" presName="Name13" presStyleLbl="parChTrans1D2" presStyleIdx="0" presStyleCnt="5"/>
      <dgm:spPr/>
      <dgm:t>
        <a:bodyPr/>
        <a:lstStyle/>
        <a:p>
          <a:endParaRPr lang="tr-TR"/>
        </a:p>
      </dgm:t>
    </dgm:pt>
    <dgm:pt modelId="{827155C7-AEB7-45D8-8949-CD7A6E9C53BE}" type="pres">
      <dgm:prSet presAssocID="{95DAEB1F-8A7C-499F-8F97-D5F93914580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BF97F2-EAFF-432A-8A94-D5A05C8697D4}" type="pres">
      <dgm:prSet presAssocID="{84B7BEF6-26D3-4D2D-B219-946B8D96766E}" presName="Name13" presStyleLbl="parChTrans1D2" presStyleIdx="1" presStyleCnt="5"/>
      <dgm:spPr/>
      <dgm:t>
        <a:bodyPr/>
        <a:lstStyle/>
        <a:p>
          <a:endParaRPr lang="tr-TR"/>
        </a:p>
      </dgm:t>
    </dgm:pt>
    <dgm:pt modelId="{A6E889EE-CAD6-4D8D-A9B7-E6BFCEFDC7CB}" type="pres">
      <dgm:prSet presAssocID="{A3BCA477-AF28-46DB-ACB2-DB7B8C14DB7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7E6376-FDD5-47C0-84C2-C9A5501593A9}" type="pres">
      <dgm:prSet presAssocID="{CB348FD5-2AA1-4D7A-A4EB-69AADB26A06B}" presName="root" presStyleCnt="0"/>
      <dgm:spPr/>
    </dgm:pt>
    <dgm:pt modelId="{E86F29F9-3645-4859-B1B0-2E626C2F4190}" type="pres">
      <dgm:prSet presAssocID="{CB348FD5-2AA1-4D7A-A4EB-69AADB26A06B}" presName="rootComposite" presStyleCnt="0"/>
      <dgm:spPr/>
    </dgm:pt>
    <dgm:pt modelId="{4E086A8A-7649-439B-80C5-C2971A945E34}" type="pres">
      <dgm:prSet presAssocID="{CB348FD5-2AA1-4D7A-A4EB-69AADB26A06B}" presName="rootText" presStyleLbl="node1" presStyleIdx="1" presStyleCnt="2"/>
      <dgm:spPr/>
      <dgm:t>
        <a:bodyPr/>
        <a:lstStyle/>
        <a:p>
          <a:endParaRPr lang="tr-TR"/>
        </a:p>
      </dgm:t>
    </dgm:pt>
    <dgm:pt modelId="{6A6B5044-7D5C-4E09-B907-8170AFD4A123}" type="pres">
      <dgm:prSet presAssocID="{CB348FD5-2AA1-4D7A-A4EB-69AADB26A06B}" presName="rootConnector" presStyleLbl="node1" presStyleIdx="1" presStyleCnt="2"/>
      <dgm:spPr/>
      <dgm:t>
        <a:bodyPr/>
        <a:lstStyle/>
        <a:p>
          <a:endParaRPr lang="tr-TR"/>
        </a:p>
      </dgm:t>
    </dgm:pt>
    <dgm:pt modelId="{49E2F727-3C77-4323-A58A-B8C3B9763925}" type="pres">
      <dgm:prSet presAssocID="{CB348FD5-2AA1-4D7A-A4EB-69AADB26A06B}" presName="childShape" presStyleCnt="0"/>
      <dgm:spPr/>
    </dgm:pt>
    <dgm:pt modelId="{E295D4E2-409C-42F1-90EC-F388DB03F4C0}" type="pres">
      <dgm:prSet presAssocID="{751E9260-729A-46F9-A99C-B97737E1F303}" presName="Name13" presStyleLbl="parChTrans1D2" presStyleIdx="2" presStyleCnt="5"/>
      <dgm:spPr/>
      <dgm:t>
        <a:bodyPr/>
        <a:lstStyle/>
        <a:p>
          <a:endParaRPr lang="tr-TR"/>
        </a:p>
      </dgm:t>
    </dgm:pt>
    <dgm:pt modelId="{DF94D0A3-6980-4AB7-ADED-C5C1CFA473E4}" type="pres">
      <dgm:prSet presAssocID="{AEBBFF2C-9887-48E0-A647-ADEFCCC7E4B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25E1AF-AFC5-431D-8523-C9A4A7E44AAC}" type="pres">
      <dgm:prSet presAssocID="{CBC5C1A5-D058-4259-8EA7-8288B1D7A449}" presName="Name13" presStyleLbl="parChTrans1D2" presStyleIdx="3" presStyleCnt="5"/>
      <dgm:spPr/>
      <dgm:t>
        <a:bodyPr/>
        <a:lstStyle/>
        <a:p>
          <a:endParaRPr lang="tr-TR"/>
        </a:p>
      </dgm:t>
    </dgm:pt>
    <dgm:pt modelId="{40E9176C-9E75-4D6D-8B87-06C02F1F0888}" type="pres">
      <dgm:prSet presAssocID="{0422B77B-2B76-4D5F-8F96-FA9D9E49959F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1CBA27-4116-497C-9C8A-D168397B2294}" type="pres">
      <dgm:prSet presAssocID="{1118E9C0-04F6-436C-8EE7-A7C2F6482459}" presName="Name13" presStyleLbl="parChTrans1D2" presStyleIdx="4" presStyleCnt="5"/>
      <dgm:spPr/>
      <dgm:t>
        <a:bodyPr/>
        <a:lstStyle/>
        <a:p>
          <a:endParaRPr lang="tr-TR"/>
        </a:p>
      </dgm:t>
    </dgm:pt>
    <dgm:pt modelId="{817DE575-E54A-4967-A397-A6FCC9E87845}" type="pres">
      <dgm:prSet presAssocID="{8F692CA6-2E33-432E-AF9A-E24E2CD615D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FA62E1-8C11-4D1A-AA80-29874B0860AB}" srcId="{14FEC877-19E7-4DF4-95D3-4C92A8DB68D5}" destId="{95A54D09-584C-49C3-8472-5825DEC49157}" srcOrd="0" destOrd="0" parTransId="{C2696D6E-E176-46E1-B766-903111FB6DF4}" sibTransId="{395C58D0-52A6-42B7-82E2-506F9EE733F4}"/>
    <dgm:cxn modelId="{FECF9836-2A7D-419F-B665-35FC9CAC44F4}" srcId="{14FEC877-19E7-4DF4-95D3-4C92A8DB68D5}" destId="{CB348FD5-2AA1-4D7A-A4EB-69AADB26A06B}" srcOrd="1" destOrd="0" parTransId="{792F7E06-D6F5-4F4C-B081-36924D5DE38B}" sibTransId="{7E574124-3E95-4E13-B0D1-9306C00E7602}"/>
    <dgm:cxn modelId="{B4BC0A91-6A9A-4477-94B8-8BBE2321D022}" type="presOf" srcId="{A3BCA477-AF28-46DB-ACB2-DB7B8C14DB7D}" destId="{A6E889EE-CAD6-4D8D-A9B7-E6BFCEFDC7CB}" srcOrd="0" destOrd="0" presId="urn:microsoft.com/office/officeart/2005/8/layout/hierarchy3"/>
    <dgm:cxn modelId="{14B054FC-B176-40C6-B085-44E2793BDA80}" type="presOf" srcId="{84B7BEF6-26D3-4D2D-B219-946B8D96766E}" destId="{5EBF97F2-EAFF-432A-8A94-D5A05C8697D4}" srcOrd="0" destOrd="0" presId="urn:microsoft.com/office/officeart/2005/8/layout/hierarchy3"/>
    <dgm:cxn modelId="{3141BD01-25DA-46FC-BBC6-AF51082C409E}" srcId="{95A54D09-584C-49C3-8472-5825DEC49157}" destId="{95DAEB1F-8A7C-499F-8F97-D5F93914580E}" srcOrd="0" destOrd="0" parTransId="{64586FCA-079E-4206-BA9A-6A032DD4240C}" sibTransId="{7A400C6C-0C0D-4C37-A228-EB71AF434ECA}"/>
    <dgm:cxn modelId="{7670DEC5-F5F5-4160-B3F3-73064F544A43}" type="presOf" srcId="{95A54D09-584C-49C3-8472-5825DEC49157}" destId="{793C6BA7-DC8E-4754-AE8B-5D2FB748CF71}" srcOrd="0" destOrd="0" presId="urn:microsoft.com/office/officeart/2005/8/layout/hierarchy3"/>
    <dgm:cxn modelId="{860E73BD-2D65-47E2-9B39-1BEDC256A026}" type="presOf" srcId="{14FEC877-19E7-4DF4-95D3-4C92A8DB68D5}" destId="{AD743BD2-6A19-4261-BC33-8FDD6CB51E93}" srcOrd="0" destOrd="0" presId="urn:microsoft.com/office/officeart/2005/8/layout/hierarchy3"/>
    <dgm:cxn modelId="{DA911904-E58D-48AB-BE9C-3B8D790B61A2}" type="presOf" srcId="{95A54D09-584C-49C3-8472-5825DEC49157}" destId="{F564930C-9859-471E-A818-2135A76913ED}" srcOrd="1" destOrd="0" presId="urn:microsoft.com/office/officeart/2005/8/layout/hierarchy3"/>
    <dgm:cxn modelId="{20FF344D-4502-4B82-887D-7834AEE65859}" type="presOf" srcId="{1118E9C0-04F6-436C-8EE7-A7C2F6482459}" destId="{461CBA27-4116-497C-9C8A-D168397B2294}" srcOrd="0" destOrd="0" presId="urn:microsoft.com/office/officeart/2005/8/layout/hierarchy3"/>
    <dgm:cxn modelId="{48BDF1C5-25F9-4E3C-B95C-FCCBE022C552}" type="presOf" srcId="{751E9260-729A-46F9-A99C-B97737E1F303}" destId="{E295D4E2-409C-42F1-90EC-F388DB03F4C0}" srcOrd="0" destOrd="0" presId="urn:microsoft.com/office/officeart/2005/8/layout/hierarchy3"/>
    <dgm:cxn modelId="{80F7DFF8-69E6-4F4F-A496-FA59187D3FCF}" type="presOf" srcId="{0422B77B-2B76-4D5F-8F96-FA9D9E49959F}" destId="{40E9176C-9E75-4D6D-8B87-06C02F1F0888}" srcOrd="0" destOrd="0" presId="urn:microsoft.com/office/officeart/2005/8/layout/hierarchy3"/>
    <dgm:cxn modelId="{79DE58D8-6267-4DB9-9FCF-BEBE34BD5EAA}" srcId="{CB348FD5-2AA1-4D7A-A4EB-69AADB26A06B}" destId="{8F692CA6-2E33-432E-AF9A-E24E2CD615DA}" srcOrd="2" destOrd="0" parTransId="{1118E9C0-04F6-436C-8EE7-A7C2F6482459}" sibTransId="{806C579C-E71A-4289-A8B6-26A95C1D2516}"/>
    <dgm:cxn modelId="{462E1A32-7561-4448-8320-2789690DDD66}" type="presOf" srcId="{CB348FD5-2AA1-4D7A-A4EB-69AADB26A06B}" destId="{4E086A8A-7649-439B-80C5-C2971A945E34}" srcOrd="0" destOrd="0" presId="urn:microsoft.com/office/officeart/2005/8/layout/hierarchy3"/>
    <dgm:cxn modelId="{6CFCD2B4-B441-479C-A8D3-9A924FCC839A}" type="presOf" srcId="{8F692CA6-2E33-432E-AF9A-E24E2CD615DA}" destId="{817DE575-E54A-4967-A397-A6FCC9E87845}" srcOrd="0" destOrd="0" presId="urn:microsoft.com/office/officeart/2005/8/layout/hierarchy3"/>
    <dgm:cxn modelId="{151B02E8-686A-4562-A267-00A9867F91CC}" type="presOf" srcId="{64586FCA-079E-4206-BA9A-6A032DD4240C}" destId="{A90F24AD-EADC-4CAD-8A04-9254E41C2CD8}" srcOrd="0" destOrd="0" presId="urn:microsoft.com/office/officeart/2005/8/layout/hierarchy3"/>
    <dgm:cxn modelId="{5573943E-1052-4151-B5C2-C25A1499E4DD}" type="presOf" srcId="{AEBBFF2C-9887-48E0-A647-ADEFCCC7E4BF}" destId="{DF94D0A3-6980-4AB7-ADED-C5C1CFA473E4}" srcOrd="0" destOrd="0" presId="urn:microsoft.com/office/officeart/2005/8/layout/hierarchy3"/>
    <dgm:cxn modelId="{4AB89FAA-611C-4A34-BD63-613BC0BF6D0E}" srcId="{CB348FD5-2AA1-4D7A-A4EB-69AADB26A06B}" destId="{0422B77B-2B76-4D5F-8F96-FA9D9E49959F}" srcOrd="1" destOrd="0" parTransId="{CBC5C1A5-D058-4259-8EA7-8288B1D7A449}" sibTransId="{050D208A-CC27-43BF-9014-E1A6E18D32A1}"/>
    <dgm:cxn modelId="{1A920907-513C-4D75-837C-EB3DF31E967E}" type="presOf" srcId="{CBC5C1A5-D058-4259-8EA7-8288B1D7A449}" destId="{E125E1AF-AFC5-431D-8523-C9A4A7E44AAC}" srcOrd="0" destOrd="0" presId="urn:microsoft.com/office/officeart/2005/8/layout/hierarchy3"/>
    <dgm:cxn modelId="{EE5FA7A9-89FF-4531-B47B-1642BC64E777}" srcId="{CB348FD5-2AA1-4D7A-A4EB-69AADB26A06B}" destId="{AEBBFF2C-9887-48E0-A647-ADEFCCC7E4BF}" srcOrd="0" destOrd="0" parTransId="{751E9260-729A-46F9-A99C-B97737E1F303}" sibTransId="{D7AB2186-6DBE-4869-8C51-4FCBD6DE047D}"/>
    <dgm:cxn modelId="{27BE1AED-E091-46A2-8DAE-6ABF53BCA708}" type="presOf" srcId="{CB348FD5-2AA1-4D7A-A4EB-69AADB26A06B}" destId="{6A6B5044-7D5C-4E09-B907-8170AFD4A123}" srcOrd="1" destOrd="0" presId="urn:microsoft.com/office/officeart/2005/8/layout/hierarchy3"/>
    <dgm:cxn modelId="{ED8DCB21-3536-4805-810D-D024FF9A6DA6}" srcId="{95A54D09-584C-49C3-8472-5825DEC49157}" destId="{A3BCA477-AF28-46DB-ACB2-DB7B8C14DB7D}" srcOrd="1" destOrd="0" parTransId="{84B7BEF6-26D3-4D2D-B219-946B8D96766E}" sibTransId="{C4ED6A36-6518-4531-BB50-F3C4DF33E530}"/>
    <dgm:cxn modelId="{B502E1C5-942F-449B-A5A9-5488080AD279}" type="presOf" srcId="{95DAEB1F-8A7C-499F-8F97-D5F93914580E}" destId="{827155C7-AEB7-45D8-8949-CD7A6E9C53BE}" srcOrd="0" destOrd="0" presId="urn:microsoft.com/office/officeart/2005/8/layout/hierarchy3"/>
    <dgm:cxn modelId="{E1F5D610-C9D3-4539-84D6-4C2AFB5ED3AA}" type="presParOf" srcId="{AD743BD2-6A19-4261-BC33-8FDD6CB51E93}" destId="{D374964E-473D-49F4-BF51-79D40DCB7BAB}" srcOrd="0" destOrd="0" presId="urn:microsoft.com/office/officeart/2005/8/layout/hierarchy3"/>
    <dgm:cxn modelId="{D5CD1CEA-DA04-41CE-BA70-679B92486D8A}" type="presParOf" srcId="{D374964E-473D-49F4-BF51-79D40DCB7BAB}" destId="{35CB3499-01A9-40F1-AFCA-80D5918ACFA5}" srcOrd="0" destOrd="0" presId="urn:microsoft.com/office/officeart/2005/8/layout/hierarchy3"/>
    <dgm:cxn modelId="{B81BD37B-17C8-4B41-B7E2-C4C2D2309CBB}" type="presParOf" srcId="{35CB3499-01A9-40F1-AFCA-80D5918ACFA5}" destId="{793C6BA7-DC8E-4754-AE8B-5D2FB748CF71}" srcOrd="0" destOrd="0" presId="urn:microsoft.com/office/officeart/2005/8/layout/hierarchy3"/>
    <dgm:cxn modelId="{47D6C6F6-9EF8-4976-859B-FAAF2D266EC7}" type="presParOf" srcId="{35CB3499-01A9-40F1-AFCA-80D5918ACFA5}" destId="{F564930C-9859-471E-A818-2135A76913ED}" srcOrd="1" destOrd="0" presId="urn:microsoft.com/office/officeart/2005/8/layout/hierarchy3"/>
    <dgm:cxn modelId="{093F1944-D8AF-4C9F-944A-56798435C0EB}" type="presParOf" srcId="{D374964E-473D-49F4-BF51-79D40DCB7BAB}" destId="{94771211-636F-4657-B676-36AE46EB4095}" srcOrd="1" destOrd="0" presId="urn:microsoft.com/office/officeart/2005/8/layout/hierarchy3"/>
    <dgm:cxn modelId="{766D39C0-5287-4909-A6E2-81DBDF381FD0}" type="presParOf" srcId="{94771211-636F-4657-B676-36AE46EB4095}" destId="{A90F24AD-EADC-4CAD-8A04-9254E41C2CD8}" srcOrd="0" destOrd="0" presId="urn:microsoft.com/office/officeart/2005/8/layout/hierarchy3"/>
    <dgm:cxn modelId="{6045EBF5-6F5D-4D63-A21B-C2F7585A9856}" type="presParOf" srcId="{94771211-636F-4657-B676-36AE46EB4095}" destId="{827155C7-AEB7-45D8-8949-CD7A6E9C53BE}" srcOrd="1" destOrd="0" presId="urn:microsoft.com/office/officeart/2005/8/layout/hierarchy3"/>
    <dgm:cxn modelId="{6597D514-FF2A-4F37-A477-BC8BE82D7592}" type="presParOf" srcId="{94771211-636F-4657-B676-36AE46EB4095}" destId="{5EBF97F2-EAFF-432A-8A94-D5A05C8697D4}" srcOrd="2" destOrd="0" presId="urn:microsoft.com/office/officeart/2005/8/layout/hierarchy3"/>
    <dgm:cxn modelId="{333CA400-345E-4675-9A25-16F77DFEAD7C}" type="presParOf" srcId="{94771211-636F-4657-B676-36AE46EB4095}" destId="{A6E889EE-CAD6-4D8D-A9B7-E6BFCEFDC7CB}" srcOrd="3" destOrd="0" presId="urn:microsoft.com/office/officeart/2005/8/layout/hierarchy3"/>
    <dgm:cxn modelId="{C749DA98-E8FB-41A7-88E1-8A38CC4B9673}" type="presParOf" srcId="{AD743BD2-6A19-4261-BC33-8FDD6CB51E93}" destId="{A17E6376-FDD5-47C0-84C2-C9A5501593A9}" srcOrd="1" destOrd="0" presId="urn:microsoft.com/office/officeart/2005/8/layout/hierarchy3"/>
    <dgm:cxn modelId="{54661337-0744-454E-88D8-43EC297E324D}" type="presParOf" srcId="{A17E6376-FDD5-47C0-84C2-C9A5501593A9}" destId="{E86F29F9-3645-4859-B1B0-2E626C2F4190}" srcOrd="0" destOrd="0" presId="urn:microsoft.com/office/officeart/2005/8/layout/hierarchy3"/>
    <dgm:cxn modelId="{8488D409-5482-4972-95AA-E51F0D19A857}" type="presParOf" srcId="{E86F29F9-3645-4859-B1B0-2E626C2F4190}" destId="{4E086A8A-7649-439B-80C5-C2971A945E34}" srcOrd="0" destOrd="0" presId="urn:microsoft.com/office/officeart/2005/8/layout/hierarchy3"/>
    <dgm:cxn modelId="{F6748DB9-488E-48F2-8917-8623982E3DCD}" type="presParOf" srcId="{E86F29F9-3645-4859-B1B0-2E626C2F4190}" destId="{6A6B5044-7D5C-4E09-B907-8170AFD4A123}" srcOrd="1" destOrd="0" presId="urn:microsoft.com/office/officeart/2005/8/layout/hierarchy3"/>
    <dgm:cxn modelId="{3D4BB93E-1207-4394-B401-EABCF3BE54F0}" type="presParOf" srcId="{A17E6376-FDD5-47C0-84C2-C9A5501593A9}" destId="{49E2F727-3C77-4323-A58A-B8C3B9763925}" srcOrd="1" destOrd="0" presId="urn:microsoft.com/office/officeart/2005/8/layout/hierarchy3"/>
    <dgm:cxn modelId="{1064A7CA-38B5-463A-A25B-62498DA55A0F}" type="presParOf" srcId="{49E2F727-3C77-4323-A58A-B8C3B9763925}" destId="{E295D4E2-409C-42F1-90EC-F388DB03F4C0}" srcOrd="0" destOrd="0" presId="urn:microsoft.com/office/officeart/2005/8/layout/hierarchy3"/>
    <dgm:cxn modelId="{F7EEB971-3C7A-4BF2-8ED7-AE490912C5E0}" type="presParOf" srcId="{49E2F727-3C77-4323-A58A-B8C3B9763925}" destId="{DF94D0A3-6980-4AB7-ADED-C5C1CFA473E4}" srcOrd="1" destOrd="0" presId="urn:microsoft.com/office/officeart/2005/8/layout/hierarchy3"/>
    <dgm:cxn modelId="{40A8942A-7A16-418D-BCD2-D765BC65F110}" type="presParOf" srcId="{49E2F727-3C77-4323-A58A-B8C3B9763925}" destId="{E125E1AF-AFC5-431D-8523-C9A4A7E44AAC}" srcOrd="2" destOrd="0" presId="urn:microsoft.com/office/officeart/2005/8/layout/hierarchy3"/>
    <dgm:cxn modelId="{C168BB02-96F6-4A1A-8FBA-372F6AA1A587}" type="presParOf" srcId="{49E2F727-3C77-4323-A58A-B8C3B9763925}" destId="{40E9176C-9E75-4D6D-8B87-06C02F1F0888}" srcOrd="3" destOrd="0" presId="urn:microsoft.com/office/officeart/2005/8/layout/hierarchy3"/>
    <dgm:cxn modelId="{57D13D0F-E534-4555-A984-D2242D9D9681}" type="presParOf" srcId="{49E2F727-3C77-4323-A58A-B8C3B9763925}" destId="{461CBA27-4116-497C-9C8A-D168397B2294}" srcOrd="4" destOrd="0" presId="urn:microsoft.com/office/officeart/2005/8/layout/hierarchy3"/>
    <dgm:cxn modelId="{C5648ED3-DCC1-4A26-9765-4E01414B5905}" type="presParOf" srcId="{49E2F727-3C77-4323-A58A-B8C3B9763925}" destId="{817DE575-E54A-4967-A397-A6FCC9E8784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AD5E3E-C3BA-4514-8021-9948D98F92E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72B2D-AC0A-4CC4-83C5-3975499BBA93}">
      <dgm:prSet phldrT="[Metin]"/>
      <dgm:spPr>
        <a:ln>
          <a:solidFill>
            <a:srgbClr val="002060"/>
          </a:solidFill>
        </a:ln>
      </dgm:spPr>
      <dgm:t>
        <a:bodyPr anchor="ctr"/>
        <a:lstStyle/>
        <a:p>
          <a:r>
            <a:rPr lang="tr-TR" dirty="0"/>
            <a:t>Mimari güvenlik</a:t>
          </a:r>
          <a:endParaRPr lang="en-US" dirty="0"/>
        </a:p>
      </dgm:t>
    </dgm:pt>
    <dgm:pt modelId="{8069ED8D-A7EF-46D5-BB88-51F17B37B237}" type="parTrans" cxnId="{E7D4A2A4-8C25-4C8B-9BD7-7E7E74BF935B}">
      <dgm:prSet/>
      <dgm:spPr/>
      <dgm:t>
        <a:bodyPr/>
        <a:lstStyle/>
        <a:p>
          <a:endParaRPr lang="en-US"/>
        </a:p>
      </dgm:t>
    </dgm:pt>
    <dgm:pt modelId="{7BB64BD9-34E2-41C3-AC67-E00E400B4D65}" type="sibTrans" cxnId="{E7D4A2A4-8C25-4C8B-9BD7-7E7E74BF935B}">
      <dgm:prSet/>
      <dgm:spPr/>
      <dgm:t>
        <a:bodyPr/>
        <a:lstStyle/>
        <a:p>
          <a:endParaRPr lang="en-US"/>
        </a:p>
      </dgm:t>
    </dgm:pt>
    <dgm:pt modelId="{B38EC2B9-A7AB-4B94-9E9F-1192E1DE6365}">
      <dgm:prSet phldrT="[Metin]"/>
      <dgm:spPr>
        <a:ln>
          <a:solidFill>
            <a:srgbClr val="002060"/>
          </a:solidFill>
        </a:ln>
      </dgm:spPr>
      <dgm:t>
        <a:bodyPr anchor="ctr"/>
        <a:lstStyle/>
        <a:p>
          <a:r>
            <a:rPr lang="tr-TR" dirty="0"/>
            <a:t>Alt yapı önlemleri, erişim ve fiziksel güvenlik</a:t>
          </a:r>
          <a:endParaRPr lang="en-US" dirty="0"/>
        </a:p>
      </dgm:t>
    </dgm:pt>
    <dgm:pt modelId="{43430B79-0015-451A-9B0E-3DFF55426303}" type="parTrans" cxnId="{BDEAB9C5-4737-4440-B63E-0A87D2E884C3}">
      <dgm:prSet/>
      <dgm:spPr/>
      <dgm:t>
        <a:bodyPr/>
        <a:lstStyle/>
        <a:p>
          <a:endParaRPr lang="en-US"/>
        </a:p>
      </dgm:t>
    </dgm:pt>
    <dgm:pt modelId="{79BEA33B-EE5A-4418-B9DC-E76AEC00D8BD}" type="sibTrans" cxnId="{BDEAB9C5-4737-4440-B63E-0A87D2E884C3}">
      <dgm:prSet/>
      <dgm:spPr/>
      <dgm:t>
        <a:bodyPr/>
        <a:lstStyle/>
        <a:p>
          <a:endParaRPr lang="en-US"/>
        </a:p>
      </dgm:t>
    </dgm:pt>
    <dgm:pt modelId="{B61D4780-39E9-4019-85B5-5ED48BE64661}">
      <dgm:prSet phldrT="[Metin]"/>
      <dgm:spPr>
        <a:ln>
          <a:solidFill>
            <a:srgbClr val="002060"/>
          </a:solidFill>
        </a:ln>
      </dgm:spPr>
      <dgm:t>
        <a:bodyPr anchor="ctr"/>
        <a:lstStyle/>
        <a:p>
          <a:r>
            <a:rPr lang="tr-TR" dirty="0"/>
            <a:t>Kritik sistemler </a:t>
          </a:r>
          <a:endParaRPr lang="en-US" dirty="0"/>
        </a:p>
      </dgm:t>
    </dgm:pt>
    <dgm:pt modelId="{82BF9B4E-5CE5-4239-996A-FF406F8ABDF7}" type="parTrans" cxnId="{20942447-0344-49BC-9EF9-9DCF7FD5D638}">
      <dgm:prSet/>
      <dgm:spPr/>
      <dgm:t>
        <a:bodyPr/>
        <a:lstStyle/>
        <a:p>
          <a:endParaRPr lang="en-US"/>
        </a:p>
      </dgm:t>
    </dgm:pt>
    <dgm:pt modelId="{AE4751A0-6F0D-462E-A767-FA051A11F471}" type="sibTrans" cxnId="{20942447-0344-49BC-9EF9-9DCF7FD5D638}">
      <dgm:prSet/>
      <dgm:spPr/>
      <dgm:t>
        <a:bodyPr/>
        <a:lstStyle/>
        <a:p>
          <a:endParaRPr lang="en-US"/>
        </a:p>
      </dgm:t>
    </dgm:pt>
    <dgm:pt modelId="{DEBDBFA5-0650-429A-8EAD-08A9DFA53674}">
      <dgm:prSet phldrT="[Metin]"/>
      <dgm:spPr>
        <a:ln>
          <a:solidFill>
            <a:srgbClr val="002060"/>
          </a:solidFill>
        </a:ln>
      </dgm:spPr>
      <dgm:t>
        <a:bodyPr anchor="ctr"/>
        <a:lstStyle/>
        <a:p>
          <a:r>
            <a:rPr lang="tr-TR" dirty="0"/>
            <a:t>Ekipman ve malzemeler</a:t>
          </a:r>
          <a:endParaRPr lang="en-US" dirty="0"/>
        </a:p>
      </dgm:t>
    </dgm:pt>
    <dgm:pt modelId="{E3E63C89-A951-4597-A618-94FD814C4208}" type="parTrans" cxnId="{90F7BCC9-367D-4C23-8379-91CE12FB87CF}">
      <dgm:prSet/>
      <dgm:spPr/>
      <dgm:t>
        <a:bodyPr/>
        <a:lstStyle/>
        <a:p>
          <a:endParaRPr lang="en-US"/>
        </a:p>
      </dgm:t>
    </dgm:pt>
    <dgm:pt modelId="{5E138A91-B29F-409B-8A60-D20B8577F371}" type="sibTrans" cxnId="{90F7BCC9-367D-4C23-8379-91CE12FB87CF}">
      <dgm:prSet/>
      <dgm:spPr/>
      <dgm:t>
        <a:bodyPr/>
        <a:lstStyle/>
        <a:p>
          <a:endParaRPr lang="en-US"/>
        </a:p>
      </dgm:t>
    </dgm:pt>
    <dgm:pt modelId="{40AF7EB9-1209-4958-BE9E-1E184B55784E}" type="pres">
      <dgm:prSet presAssocID="{38AD5E3E-C3BA-4514-8021-9948D98F92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B00BC1-8575-48F1-8C5E-49250E275803}" type="pres">
      <dgm:prSet presAssocID="{5C372B2D-AC0A-4CC4-83C5-3975499BBA93}" presName="compNode" presStyleCnt="0"/>
      <dgm:spPr/>
    </dgm:pt>
    <dgm:pt modelId="{D9391C3A-BCA2-4ED4-8AF2-309E60F9728C}" type="pres">
      <dgm:prSet presAssocID="{5C372B2D-AC0A-4CC4-83C5-3975499BBA93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01DB923-EE03-4976-89D7-CABB9B8BD362}" type="pres">
      <dgm:prSet presAssocID="{5C372B2D-AC0A-4CC4-83C5-3975499BBA9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E60724-3406-4046-ADCF-A764A08E6AD1}" type="pres">
      <dgm:prSet presAssocID="{7BB64BD9-34E2-41C3-AC67-E00E400B4D6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BCFB281-1865-44CE-B90D-3E9E2B28F0EF}" type="pres">
      <dgm:prSet presAssocID="{B38EC2B9-A7AB-4B94-9E9F-1192E1DE6365}" presName="compNode" presStyleCnt="0"/>
      <dgm:spPr/>
    </dgm:pt>
    <dgm:pt modelId="{1D7AECAF-CE82-4782-ADF7-0CAD2F8FDD57}" type="pres">
      <dgm:prSet presAssocID="{B38EC2B9-A7AB-4B94-9E9F-1192E1DE6365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95F4DBD8-06C0-41FD-9334-46DD8A1D2970}" type="pres">
      <dgm:prSet presAssocID="{B38EC2B9-A7AB-4B94-9E9F-1192E1DE636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5BABE9-71FA-4C7D-96FB-4BE2B44FE207}" type="pres">
      <dgm:prSet presAssocID="{79BEA33B-EE5A-4418-B9DC-E76AEC00D8B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9FEC5A6-44AB-4E6C-AE2A-1ADE08440D8D}" type="pres">
      <dgm:prSet presAssocID="{B61D4780-39E9-4019-85B5-5ED48BE64661}" presName="compNode" presStyleCnt="0"/>
      <dgm:spPr/>
    </dgm:pt>
    <dgm:pt modelId="{1E9752CB-2764-4B7D-BB27-B8EF92D43DED}" type="pres">
      <dgm:prSet presAssocID="{B61D4780-39E9-4019-85B5-5ED48BE64661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7DDC631C-8F75-4EB5-94F9-DF174824D5F3}" type="pres">
      <dgm:prSet presAssocID="{B61D4780-39E9-4019-85B5-5ED48BE6466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B9E2C-512C-4AA9-82EA-A5B203891EE7}" type="pres">
      <dgm:prSet presAssocID="{AE4751A0-6F0D-462E-A767-FA051A11F47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4AE44D8-35E5-4D2D-A973-CB961CCEADEA}" type="pres">
      <dgm:prSet presAssocID="{DEBDBFA5-0650-429A-8EAD-08A9DFA53674}" presName="compNode" presStyleCnt="0"/>
      <dgm:spPr/>
    </dgm:pt>
    <dgm:pt modelId="{F8BB39F5-68AF-44D2-8982-A017E81BA543}" type="pres">
      <dgm:prSet presAssocID="{DEBDBFA5-0650-429A-8EAD-08A9DFA53674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5A4AA75-F832-4F08-8774-A43ED1B6DA0C}" type="pres">
      <dgm:prSet presAssocID="{DEBDBFA5-0650-429A-8EAD-08A9DFA5367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D4A2A4-8C25-4C8B-9BD7-7E7E74BF935B}" srcId="{38AD5E3E-C3BA-4514-8021-9948D98F92EA}" destId="{5C372B2D-AC0A-4CC4-83C5-3975499BBA93}" srcOrd="0" destOrd="0" parTransId="{8069ED8D-A7EF-46D5-BB88-51F17B37B237}" sibTransId="{7BB64BD9-34E2-41C3-AC67-E00E400B4D65}"/>
    <dgm:cxn modelId="{F2F40BD4-D21F-47A8-B6BB-83A1C85FFFDC}" type="presOf" srcId="{5C372B2D-AC0A-4CC4-83C5-3975499BBA93}" destId="{701DB923-EE03-4976-89D7-CABB9B8BD362}" srcOrd="0" destOrd="0" presId="urn:microsoft.com/office/officeart/2005/8/layout/pList1"/>
    <dgm:cxn modelId="{90F7BCC9-367D-4C23-8379-91CE12FB87CF}" srcId="{38AD5E3E-C3BA-4514-8021-9948D98F92EA}" destId="{DEBDBFA5-0650-429A-8EAD-08A9DFA53674}" srcOrd="3" destOrd="0" parTransId="{E3E63C89-A951-4597-A618-94FD814C4208}" sibTransId="{5E138A91-B29F-409B-8A60-D20B8577F371}"/>
    <dgm:cxn modelId="{82510FEC-C71D-428D-8249-101C41894B59}" type="presOf" srcId="{38AD5E3E-C3BA-4514-8021-9948D98F92EA}" destId="{40AF7EB9-1209-4958-BE9E-1E184B55784E}" srcOrd="0" destOrd="0" presId="urn:microsoft.com/office/officeart/2005/8/layout/pList1"/>
    <dgm:cxn modelId="{A7BDB7DE-13F9-4447-9858-71B043BD4B98}" type="presOf" srcId="{AE4751A0-6F0D-462E-A767-FA051A11F471}" destId="{5EFB9E2C-512C-4AA9-82EA-A5B203891EE7}" srcOrd="0" destOrd="0" presId="urn:microsoft.com/office/officeart/2005/8/layout/pList1"/>
    <dgm:cxn modelId="{5C25F2B7-9081-4B2B-B420-BFC128768693}" type="presOf" srcId="{7BB64BD9-34E2-41C3-AC67-E00E400B4D65}" destId="{2BE60724-3406-4046-ADCF-A764A08E6AD1}" srcOrd="0" destOrd="0" presId="urn:microsoft.com/office/officeart/2005/8/layout/pList1"/>
    <dgm:cxn modelId="{9128892A-38D9-4491-8DCA-E792CC619417}" type="presOf" srcId="{B61D4780-39E9-4019-85B5-5ED48BE64661}" destId="{7DDC631C-8F75-4EB5-94F9-DF174824D5F3}" srcOrd="0" destOrd="0" presId="urn:microsoft.com/office/officeart/2005/8/layout/pList1"/>
    <dgm:cxn modelId="{11A6198F-DDBB-48F3-8967-AEE539E8CEC8}" type="presOf" srcId="{79BEA33B-EE5A-4418-B9DC-E76AEC00D8BD}" destId="{F65BABE9-71FA-4C7D-96FB-4BE2B44FE207}" srcOrd="0" destOrd="0" presId="urn:microsoft.com/office/officeart/2005/8/layout/pList1"/>
    <dgm:cxn modelId="{BDEAB9C5-4737-4440-B63E-0A87D2E884C3}" srcId="{38AD5E3E-C3BA-4514-8021-9948D98F92EA}" destId="{B38EC2B9-A7AB-4B94-9E9F-1192E1DE6365}" srcOrd="1" destOrd="0" parTransId="{43430B79-0015-451A-9B0E-3DFF55426303}" sibTransId="{79BEA33B-EE5A-4418-B9DC-E76AEC00D8BD}"/>
    <dgm:cxn modelId="{95076E52-26F6-4564-B40D-DE1D6378C2FE}" type="presOf" srcId="{DEBDBFA5-0650-429A-8EAD-08A9DFA53674}" destId="{45A4AA75-F832-4F08-8774-A43ED1B6DA0C}" srcOrd="0" destOrd="0" presId="urn:microsoft.com/office/officeart/2005/8/layout/pList1"/>
    <dgm:cxn modelId="{FF83A5F4-175E-4E66-A432-C5FFDBA74C7F}" type="presOf" srcId="{B38EC2B9-A7AB-4B94-9E9F-1192E1DE6365}" destId="{95F4DBD8-06C0-41FD-9334-46DD8A1D2970}" srcOrd="0" destOrd="0" presId="urn:microsoft.com/office/officeart/2005/8/layout/pList1"/>
    <dgm:cxn modelId="{20942447-0344-49BC-9EF9-9DCF7FD5D638}" srcId="{38AD5E3E-C3BA-4514-8021-9948D98F92EA}" destId="{B61D4780-39E9-4019-85B5-5ED48BE64661}" srcOrd="2" destOrd="0" parTransId="{82BF9B4E-5CE5-4239-996A-FF406F8ABDF7}" sibTransId="{AE4751A0-6F0D-462E-A767-FA051A11F471}"/>
    <dgm:cxn modelId="{BC8E9906-2E1A-4920-A373-F2C5D2B18CDA}" type="presParOf" srcId="{40AF7EB9-1209-4958-BE9E-1E184B55784E}" destId="{F3B00BC1-8575-48F1-8C5E-49250E275803}" srcOrd="0" destOrd="0" presId="urn:microsoft.com/office/officeart/2005/8/layout/pList1"/>
    <dgm:cxn modelId="{25C10722-FB96-4359-916A-3068D60D16DE}" type="presParOf" srcId="{F3B00BC1-8575-48F1-8C5E-49250E275803}" destId="{D9391C3A-BCA2-4ED4-8AF2-309E60F9728C}" srcOrd="0" destOrd="0" presId="urn:microsoft.com/office/officeart/2005/8/layout/pList1"/>
    <dgm:cxn modelId="{4D876BB3-574B-4C1A-BB9E-DC3937E65BBC}" type="presParOf" srcId="{F3B00BC1-8575-48F1-8C5E-49250E275803}" destId="{701DB923-EE03-4976-89D7-CABB9B8BD362}" srcOrd="1" destOrd="0" presId="urn:microsoft.com/office/officeart/2005/8/layout/pList1"/>
    <dgm:cxn modelId="{972C5F64-FF03-4DF7-92CC-3936D9E89C47}" type="presParOf" srcId="{40AF7EB9-1209-4958-BE9E-1E184B55784E}" destId="{2BE60724-3406-4046-ADCF-A764A08E6AD1}" srcOrd="1" destOrd="0" presId="urn:microsoft.com/office/officeart/2005/8/layout/pList1"/>
    <dgm:cxn modelId="{38D600A4-207F-4827-BD8A-C20806D5583A}" type="presParOf" srcId="{40AF7EB9-1209-4958-BE9E-1E184B55784E}" destId="{4BCFB281-1865-44CE-B90D-3E9E2B28F0EF}" srcOrd="2" destOrd="0" presId="urn:microsoft.com/office/officeart/2005/8/layout/pList1"/>
    <dgm:cxn modelId="{0B74F7CD-1DD7-43C4-81E6-FF9A5B085870}" type="presParOf" srcId="{4BCFB281-1865-44CE-B90D-3E9E2B28F0EF}" destId="{1D7AECAF-CE82-4782-ADF7-0CAD2F8FDD57}" srcOrd="0" destOrd="0" presId="urn:microsoft.com/office/officeart/2005/8/layout/pList1"/>
    <dgm:cxn modelId="{2D3EBA4E-DC3E-49A0-B608-5ACC01497920}" type="presParOf" srcId="{4BCFB281-1865-44CE-B90D-3E9E2B28F0EF}" destId="{95F4DBD8-06C0-41FD-9334-46DD8A1D2970}" srcOrd="1" destOrd="0" presId="urn:microsoft.com/office/officeart/2005/8/layout/pList1"/>
    <dgm:cxn modelId="{DA86A575-6830-40C5-B45F-489AADE37239}" type="presParOf" srcId="{40AF7EB9-1209-4958-BE9E-1E184B55784E}" destId="{F65BABE9-71FA-4C7D-96FB-4BE2B44FE207}" srcOrd="3" destOrd="0" presId="urn:microsoft.com/office/officeart/2005/8/layout/pList1"/>
    <dgm:cxn modelId="{7E9EC1D3-BBDA-498D-89A9-394DEE0F7951}" type="presParOf" srcId="{40AF7EB9-1209-4958-BE9E-1E184B55784E}" destId="{C9FEC5A6-44AB-4E6C-AE2A-1ADE08440D8D}" srcOrd="4" destOrd="0" presId="urn:microsoft.com/office/officeart/2005/8/layout/pList1"/>
    <dgm:cxn modelId="{2ACDD9D0-DA5A-4848-8482-491F5821AA6C}" type="presParOf" srcId="{C9FEC5A6-44AB-4E6C-AE2A-1ADE08440D8D}" destId="{1E9752CB-2764-4B7D-BB27-B8EF92D43DED}" srcOrd="0" destOrd="0" presId="urn:microsoft.com/office/officeart/2005/8/layout/pList1"/>
    <dgm:cxn modelId="{C8B9BA93-1997-4F45-8622-25CDF1BC340F}" type="presParOf" srcId="{C9FEC5A6-44AB-4E6C-AE2A-1ADE08440D8D}" destId="{7DDC631C-8F75-4EB5-94F9-DF174824D5F3}" srcOrd="1" destOrd="0" presId="urn:microsoft.com/office/officeart/2005/8/layout/pList1"/>
    <dgm:cxn modelId="{F8908EF6-1BA2-4F8D-ADD2-A5284F9E1EC0}" type="presParOf" srcId="{40AF7EB9-1209-4958-BE9E-1E184B55784E}" destId="{5EFB9E2C-512C-4AA9-82EA-A5B203891EE7}" srcOrd="5" destOrd="0" presId="urn:microsoft.com/office/officeart/2005/8/layout/pList1"/>
    <dgm:cxn modelId="{1A6C5933-0237-44E4-BB28-835355734293}" type="presParOf" srcId="{40AF7EB9-1209-4958-BE9E-1E184B55784E}" destId="{94AE44D8-35E5-4D2D-A973-CB961CCEADEA}" srcOrd="6" destOrd="0" presId="urn:microsoft.com/office/officeart/2005/8/layout/pList1"/>
    <dgm:cxn modelId="{EAFB2841-AA90-43FA-BE10-00EE0E8E66AB}" type="presParOf" srcId="{94AE44D8-35E5-4D2D-A973-CB961CCEADEA}" destId="{F8BB39F5-68AF-44D2-8982-A017E81BA543}" srcOrd="0" destOrd="0" presId="urn:microsoft.com/office/officeart/2005/8/layout/pList1"/>
    <dgm:cxn modelId="{8DD5EFD0-D6BB-42E6-8DE3-2EFEF12F50EA}" type="presParOf" srcId="{94AE44D8-35E5-4D2D-A973-CB961CCEADEA}" destId="{45A4AA75-F832-4F08-8774-A43ED1B6DA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3B56C-D411-4FEC-86EF-C0B0E256D1F7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A9432-71EB-458F-9C09-3BF942531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45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59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7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0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1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0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9F5C-9374-4968-8E85-DC61B6ACB62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49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9F5C-9374-4968-8E85-DC61B6ACB62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51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785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9F5C-9374-4968-8E85-DC61B6ACB62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986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Güncellenen tesis güvenliği planı</a:t>
            </a:r>
          </a:p>
          <a:p>
            <a:r>
              <a:rPr lang="tr-TR" b="1" dirty="0"/>
              <a:t>Teknik vizitler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9F5C-9374-4968-8E85-DC61B6ACB62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197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9F5C-9374-4968-8E85-DC61B6ACB62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84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69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6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69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A9432-71EB-458F-9C09-3BF9425314B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05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D787-EE63-4BC2-B532-32C2B91978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1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20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1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3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4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71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22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5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6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269F-852A-4E52-ADA5-B3DB5D93892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E145-D97A-487A-B3A0-C52D28B87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7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UQjRxqFQoTCM-3gMq_6MgCFYN_Ggod9iUJsQ&amp;url=http://www.koeri.boun.edu.tr/aheb/pdf%20dokumanlar/hastane_2010.pdf&amp;psig=AFQjCNFIj5L6f5mgrhzlyAB_5g9H0KtFkw&amp;ust=14462360957617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google.com.tr/url?sa=i&amp;rct=j&amp;q=&amp;esrc=s&amp;source=images&amp;cd=&amp;cad=rja&amp;uact=8&amp;ved=0CAUQjRxqFQoTCMTRkdu_6MgCFYLSGgod7CkADg&amp;url=http://www.koeri.boun.edu.tr/aheb/pdf%20dokumanlar/hastane_2010.pdf&amp;psig=AFQjCNFIj5L6f5mgrhzlyAB_5g9H0KtFkw&amp;ust=144623609576175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Hastane Afet Planı </a:t>
            </a:r>
            <a:br>
              <a:rPr lang="tr-TR" dirty="0"/>
            </a:br>
            <a:r>
              <a:rPr lang="tr-TR" dirty="0"/>
              <a:t>ve </a:t>
            </a:r>
            <a:br>
              <a:rPr lang="tr-TR" dirty="0"/>
            </a:br>
            <a:r>
              <a:rPr lang="tr-TR" dirty="0"/>
              <a:t>Risk Analizi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Yrd.Doç.Dr.Tunçay PALTEKİ</a:t>
            </a:r>
          </a:p>
          <a:p>
            <a:r>
              <a:rPr lang="tr-TR" dirty="0"/>
              <a:t>13 Mayıs 2016</a:t>
            </a:r>
          </a:p>
        </p:txBody>
      </p:sp>
    </p:spTree>
    <p:extLst>
      <p:ext uri="{BB962C8B-B14F-4D97-AF65-F5344CB8AC3E}">
        <p14:creationId xmlns:p14="http://schemas.microsoft.com/office/powerpoint/2010/main" val="5790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QSEhUUEhQWFhUXFhgXGBgXGBwaGBccGB8dHh8aFhgcHSggHBwlGxwaIjEhJSktLi4uGh80ODMtNygtLysBCgoKDg0OGhAQGiwcHx8sLCwsLCwtLCwsLCwsLCwsLCwsLCwsLCwtLCwsLCwsLCwsNCwsLCwsLCwsLCwsLSwsLf/AABEIAOQA3QMBIgACEQEDEQH/xAAcAAACAgMBAQAAAAAAAAAAAAAABwUGAwQIAQL/xABOEAACAQMBBQMHBgsECQQDAAABAgMABBEFBgcSITETQVEiMmFxgZGhCBRCcrHBFSM1UmJzgpKistEkJVPCMzRDY5Oz0uHwVIOEwxd0o//EABgBAQEBAQEAAAAAAAAAAAAAAAACAQME/8QAJhEBAQACAgIBAwQDAAAAAAAAAAECERIxAyFBBBNhIjJxgSORwf/aAAwDAQACEQMRAD8AeNFFFAUUUUBRRRQFeE1o61q8VpC89w4SNBlifgAO8k8gB1NIHbTfRdXHElmPm8R5B+szD63RPUOfpoHDqe8jTbd3jlulDxsVZQrsQRyI8lTzBqDl32aWDyaZvSIjj4kVzXGjSyYGWdj1JyST3k/HNW2bQYmQDHCeXNfV6eornn5McO14eO5dHzoG9PTryVYY5WWRzhFkQrxHwDc1z6zV2rkJNnHRg0cuGUhlOCCCOYOQeRB76t2yW9y9tJhHfMZ4eLDFh+NQH6SMPOA64Oc+Iqsc8cuqzLDLHuOj6K+UYEAjoRX1VJFFFFAUUUUBRRWlq+qw2sZluJEjjXqznA9Q7yfADmaDdoqt7J7cWmpGRbV2Yx44gylTg9GGeo+NWSgKKKKAooooCiiigKKKKAooooCiivDQID5QmvPLdRWSeZGodgD50j+aCP0U6fXNLO60UxIWkYY6ALzJJ7ufT0+qp3eNq4k1m6nh8oLIF5jr2SLGx9WVOD4YrNsNs1Lq91mQkW8ZDSHJAwekafpN49wyfDM25b/CprX5RcWzF3Bax6h2f4kty68QXpxMuOSNzAP9RWLTtoX7TEpHAT1xjh8OndXUb2qFOzKKYyvBwY8nhxjhx4Y5YpL7T7m5RcKbJgYJHAYMRxQA9Tz89QPDyunXrUXjl2qcsekM15GGCl1DHGATzOelR+0tmHiLAeUvPI647x6u/wBlfO0e7q/tWOYXmToskILggeKjyl5eIx6awaTq3D+KuMqw5ZcY9j55g+uuP2uGssfbt93nvHL0dG4ja6W8t5IJyWe34Arnq0bZChj3leEjPeMd/MtGuedyF8tvq0sAYcM8RC4OfKXDgfu8ddDV65d+3ms0KUfyjZ5ltLfgcrE0zCQAkcR4coCR3DD8vHHhTcql74ND+d6XOAMvEO3T1x54uXeTGXHtFGKPsbe7RLawyxCC7hdMoJXXtAvpfiUk+smt6/13adxhLCCL9IFGP8cxHwqQ3Aax2um9iSC1vKy47+F/LUn2lx7K1NsXkudVS1MrJHlFGDgDiXiJx0LHpz9FTllxj0fTeD72Vm9SS2/0izs9tNdf6W9SEeCyCMj/AICffUjbbmlbMmo309yVBIGSoHLnlmZmPjy4avmibKW1q/HCrBsYJLsc58QTipHXJAttOx6CGQ+5TWzfy45cd/pu5/omvk02/lXsnohQe3jJ+6npSe+TbH/ZLlvGdR7kH9acNakUUUUBRRRQFFFFAUUV8yICCCMgjBHiDQe8Q8aM1zDtTu+uIdQktbeQMCnbxAyFW7NmZQvldWXGDj11B3Wx+pR+dBMfSp4x/CTQddcVBYVxlPpl5H58VwvrRx91aL3EgOCz59JNAwt26xW1zqKXXAZI7edMNzVjGT2g58jnHtGaum4O1K2Mrn/aTnHqRVH2k0hC2a6M3KD+6o/1kv8AN/2qM+lY9sm9vaO4sbRHtSFd5ghfhDcIwzcgwIycY5g8s1Ba3vJnj0uzuokQyzMyScakqDFkNgBhjiYZ9Wau+1C2U6fNLySMGUAqjOFckHkyZOcg1o6vommxWUcN1wC2typXjbHMZ6lebFsnIHXJ5VM0q9rNZT8caPjHEitjw4gDiqNvk0a3ksJriRAJognBIPOyXVeEnvU5PI9OtXHRdThuYVlt2DRNkKQCB5JwQAQCMEYqn77bsJpbqesksSD2Hj+xKzHtt6JK0gmsktdQjdVZpXMS9W/FEAswxjhJJXGfGuv7eXiRSeRKgkeGR0rjuKzvLxE7OKSVIV7NeBSVX6RHLlklix9dbcey2pHpBcfEfaa7OTr3Nauq3aRQySPzRI3ZgMcwoJI58uYFcrJsNqjf7F/2pUH2vVdlhkEhiYksGKEBuIZBweYOCKE93UXLdDtfHp16xmJS3mXgc+dwEHKMcDJxzGcfSpubabOG8Md7YOsjELngceUB5ro2cZHTr4eHNN7u9k0vL9oJgzRpEzuVPDg4AXB+sw91WrU91F7asX026YjqF7QwyfvL5LevyajLjlNV6PF5PJ9P5OWPc9GPs8+rvLGtyFjiUgu2E4nA+j5JPU47hUpvKvBFpd6xOMwOgPpkHAB7S2KT1lt7rmnNi8hkmQDhxLH4d6zIOZ9JLVD7c717jUoDbmKOGJipYKSzNwnIHEcADIB6dwrcZqI83k+5lvjMf49I/d7txc6W/EoL2zMO1jPQnl5SH6Lgew9/o6h0TV4ruBJ4HDxuMqR8QR3EHkR41yBp10+BEqggk55dQeuamNElvI7hbS0u5IBK2RiR1TJBxkL3nGOnhTfvTcvF+iZ49fP8utqK57bZvXh01Fj/APIl/wCmtOfSNoV6XUzfVuj97Cq04ukKK5hTWNdsZFnla6ZIzlhI5kiI7w+CRgjv7utPrYXbCLVIWlhR0CPwMHAB4uFW5YJ5eVjPoNBZKKKKAooooOa96u0MkOvtKp/1cRIB4rwBmX1HjYe2mzaXCyIsiHKuoZT4hhkH3Uht7WfwveZ/xB/Kv3Uzd0+o9tp6KTkxM0R9Q8pf4WA9lbGVca8KA9RX1RVaS0tQ0uOaN0ZE8tWXJUHqMZqtbl78Q2t1bzuifNZmLFjwhVI5sxPQcStzq40ttr7ZLO9M8of5nexmC64Oqsejj0jCsOXc3jU547isbqrvq2l6brSkdokrR8g8Mg7SMH38iQccQI61X7fcnZhstNcMvcuUHsZgv2YrQG7GW34LrR748RUFePGJFPPk6jhYHrhlxWyNpNoIgUewSRuiuF5es8D8J9XKuXv4rr6+Yuup6naaRaLxfi4YxwRxrzZj14UBOWY9SSe/JNLbeXqg1SXTbaDiCzKJyDjiUScgWAJAKort176+rrY2/vpPnesyrBBEpZkBGVQcyEVSQuccyST068q83bW/zq7uL8pwRj8TAncigAAL9VAq8vFqrDH2nK1f9I0uK2iWKBeFF6DqTnqST1J8a3KK9rs5Iram6aKzuJE5MsLlSO44ODSJ2dhHCzfSzj2U/wDV7Lt4JYs47SN0z4cQI++ue9IPYSSxS+SwbhIJ6MpII/8APCuXm3x9Pb9Bljj55yXrdBqJj1WaHumiP70eGHw4qZm2+2cOmRq0oLu5ISNeRbGMkk8gBkfDl1IRuj6h801S2nPJeNeI/ot5DfwnNPHbfZO0vkRrtjGISSJA4XCnGVYsCMHArn69Hnlnkyn5YdoNo5m0r55YIS7IrqrrxMqk4Y8IOCVGfEcq+tjjHf2UNxc20JlcHj4ol5lWK8WCOhxn21GaxvG0+wgEdtIszRoEiiiJK4UADik5qABjvJqX3favdXdt292iJxuTEqgj8XgYLZJ6nOD3inw5fJNbYWKQazPHEqonkkKowo4o1JwByHMk1GbKWMt5qMRQH8XIrs3ciIwOfX3D0mt7bq/WTWLuRDkLlc+mNAp/iU1ZNyNgQtxOfpMsY/Z8on+IfGrxnteef+GY/m/8NAUYr2iuzyNXUmxDKfCNz7lNVT5NNzmK9j/NeF/3w4/yVZ9dbFtOfCGT+U1TPkzt5d8P0YD7jJ/Wpybie1FFFSoUUUUHLO/GzMesTk8hIsUi+rgVT/ErVN7jLk4uo+4GNx7eIH7BWz8pG0xd2suPPgZM/q2J/wA/xqL3Gn8fcfq1/mrYynDRRRVpFamqafHcRPFMoZHGCD9oPcR1B7q268NArNN2tl0K4aznzcWow0eCBIitzHDnkfSpOM8ximFpu8rTZlyLlUIAJWUMhGe4EjDEeCk1SrCeK42kXHBKqwsp6MoZUOfQSDVj232F05bW6uPm6o6wyOGjLKAwBK4UHh87HLFefKTbtjvSqbdbVvrEi2OmhmiyGkkIKhumM55rGvXmMk93IZv2z+kpaW8cCdEXGe9ieZY+knnVa3RQKNORgACzyFjjmcMQMnvwBV2rtjJI5ZXYoooqmClhvS2KaQm8t1y2PxqDqwA89R4gDmPAZ8aZ9eVmjenNMrdrbjvaPr6j3/Z7qe+wt9Dq+mLFcoJDHwxSqSeZQDhfIwRkYOR38VUvbHd9KkjXGnjIbm0IwMZ68GeRX9Hu7vCqns9ql7pd12qQyL3SRMjBHXwPLljqG7j7jxuL1Z+WZ6yvfVOG90HRdMxLLFDGRzUOWkdsY8xGJLHmOgrJsjtPPqc5liQwWMJIywHHcPjGD3Kq5yQOeeHn1Aqlpquz17K09xG0czEs4maXhY+OVYofVy9VZds95VtFb/NNKALMOzDIvDHGDyIjGBxMe4gY555ms0jZV38TXN7KIAXMs8nBjnxBnJzy7sc8+FdAbM6MtnbRwLz4V8o/nMebH3/YKhd3OyvzK3DSKO3k5ueRKDuTPo7/AE+qrfXaRxtFFFFUxD7Xvw2N0fCCT+U1Vfk0f6S9+pD9slWPbx8afdfqmHv5VXPk0j8Ze/Uh+2SorcT3ooorFCiiigR3ymAP7B4/2j/6v+1QO4uLyrpvARL7+M/cK3PlF6vHLc28CNloFcyDB8ky8BA59fJAPLxrc3LW3DZyP3vMfcqqPtJ99bGXowq+XYAZJAA6k9B66j9f1qKzhM0xwo5ADzmPcqjvNLmytNR2ichcQWYPMnPBy6A98r+jkB6Kq1Olk13eXZ2+VRjO/hHjh9rnl7s1Qdrd4V3Ohi7P5tG4Bx5XaMp/SOPJPoHOntspu2sbDDRxdpKP9rL5T58VHmp7Bn00iN8t002s3Ck54THGnoAVf8zE+2p2rTFukuFi1O3aU8CuHRWPIFmBUDPTzuXrp27y1P4Lu8f4X3iqJtvubuEUDT27WEHi7F2AdGIwSjNgEHHTI7utVe/0nX50W2livHQYAUg8Jx04n6MOXViai47u1zLU0w7B7evZcMMo4rbJ6Dy0Lc8j84ZySOvPlTrsL6OZBJE6uh6MpyPh3+iudLuze3S4gnXhljlQEcjhvKBGRyxjwpsavu7n0y3F9pk0nEsavPA+GDLgFivIZxzOCM4zgg8qvaLF8oqvbFbTpqEHaAcLqeGRPA+K/onuqw1aRRRRQFQO1e1MFjHmYkswPDGvNm9PgF9JrHtltZHp8QZhxyNkJGDgnHefBRy5+mqDHsVfapb3GpXJKYiLQxhDxShBkBF6qmM4PMkn21NrZGbclo1pd/OUuYUldezK8QzhfKBx7cfCsu+LR4LGWyktoY4+bsQoxxGNkI4veRmq5sDbXUZ+c2M8IkHEkkchxheWOIEc1PX0cNbtzdRLP861S5S8nxhYosOox0DEAIoGcheXeedRr2vfowNA28t7hhHJxW8uAQk3k8WenCx5H4GrUGqgbDbAfhcy3+oh1SQ8MMakqQF5cWcdBjA8eZ8K2tr9iJtHtmutOvJykZHHBLwyLwE4LAYxyJH0c4zzFXyTpda9qG2S1sXtrHOAASMOB3OvIgejvHoIqZqkq3vEP93XP1P8wqH+TQnO/Pd/Zx/zf+1SW818abcekKPe619fJvjAs7lu83GPYEUj7TUVUN2iiisaKKKKDnX5REGdSt8YHFbIPb2knX3io7SdavNEIhuIQ9uXJDL054yY36E458LfCs+/rWEl1RUTn83jRHP6RJcgeoMB680x5Y1kThdVdGAyrAEEEeBqM8+GlY47L3Z60baPUT2rFLWEcXZhvK4c4AA/OY+cw6D2Ve9q9rZNI1OytlCR6e0SqUVQOHLFS3F1HD5J9RPUmqbqmwLwyC40yVoZVOQnER+4/cP0WyPTVU3g7VXN72Ed7CEntw6lsFTIGxglOg83qORzWzKZdMs06wFcr75LZotZuGIxxGORfSCq8/eCPZXSmyt2ZrK1lPMyW8LnPXLIpOfaaWHyhtmTJFHfRrzi/Fy4H0GPksT1wrHH7dUw2tMvFmhjlQgrIiuCOhDAH762SKVfyf8AaTt7NrVzmS2Pk5PWN+Y/dbI9A4aum320AsLCe4zhlQrH6ZG5J8Tn1A0HNW2M3znUbzg/2t5wL6cMy/099OwbcTfh0aW8afNynBkg8RPZdpxE5wVOOHhxSd3Y6Q11qVqh4mCv85kz3BPKBJzk5IT96r1tNOItrbZjy4uxX1mRDGPiRQV3dOTBqN1b93C49sT4HwJpvUo7e0ay2keNjyeaUg+KTAuv2gesU3KqJr2sF7cCKN5G6IjOfUoyfgDWeoLbqXh0+6P+5Zf3uX31TFV3abMNrNy+pX3C0KPwpF3My4IUj/DUEcvpE8+/L7CgDAHopd7g4saShx50sp9fPGfhj2Uxa5rLbaHcxY3UxlVpYCxLMsZXgJPUgMp4fZy9FWDZvd9YWI/EwKW75JPLc+0jl07gKtNFB5isF/aJNG8UgBR0ZGB7wwwfhWxRQc+7rnNrd3unyE5RyVBGCeA8JPtXgNMylvt8wstpYpVyBMsRf09pmIn1eSD7KZFVimqhvXbGmTelox/GtbHyb3/sVyPC4z70X+lam9z8myfXj/mrY+Tb/ql1+vH8grK2dHBRRRWNFaer34t4JZ2GVijeQgdSEUsQPYK3Kqe9W/7DSbx8ZzCYv+MRHn2cefZQc6yaW1zp11qL85Pnihm8eMMX9HN3U+ymDPtattp1tcOpkaREQKDjLBTklvDINbWyuidvstIirl5BNKB4tG5x7fIFKm1unvEsrBc8pmUHu/HMuP3ct7DU5Y7VjdL5s/vCaa4jhuLcRCXHAwLfS83kw5qfGoXezmW9ghXm3Zqo9bsQPuqT3rW4Gq2MMK844YEX1B24QfUB8a8vFWbaW2Q8wksIPrTy/wClRMZMtxtt17dC6faLDFHEnmxoqL6kAA+Aov7RJo3ikUMjqVZT0IYYI91ZxXtdUOWoTLs9rGDxMiNg/wC9gfvHdnHP6y1Kb3tuo9QniigYtaw4kY4x2jkdwPgp4R62pg7/ALTYG08zyL+OjdFiYdfLI4lPivCCceIFLDdBsemoXmZRmC3UPID9NifJQ4+iSCT6Fx30DN3GbMtDA97OuJbrmoxjhiHTA7gx548AtVzfJb9jrenXHRWMPP0xS5PuDLT0RQAABgDlypLfKUUdnZN9IPMB7Qh+0Cg0N99uLfVrK75hWCcR/Uvz/gYe6mGDVV39RCfSrW5HUSRsD+jKhz8Qvuqw6bMHhjcdGRWHtANVinJtVVN6EmNMuMeEY98iCrXVR3qfkyf/ANr/AJiVtZHzsltedNt9GtnQdhcxuXkOcqzyHhwc4ABYcWe5h0xTkBpSTbIfhPZ2zSPHbxwq8RPeejJnu4h8QPCpfdzvEhniW3u3EF5DiN0lYLxleXEpbGTy5r1Bz3c6hZi0V8xyBhlSCD0IOQfUa+qArR1vU0tYJZ5ThIkLt7O4ek9PbWXUb+OCNpZnCRoMszHAA9PtpFb195Ud/bva2KO8WVaaYqwACsCoA7gWA5tjoAB30FA2kv7q9Z9SlJwZ+zXriMgcaovLGFHx599P3SbrtYIpAc8caNn6wBql6tpMD7LIbQ8QjKTOT53HnEvF1xjPTwAqX3aXXaabbn81WT9xiPsArYytLe8f7tf9ZH9tbHya/wDVbr9cv8ta29/8nP8ArI/trL8mo/iLwf72P+U0pDmooorGiq5vF0o3Wm3UKgszRMyqOpaPDqB6Syge2rHRQc2adt3Jb6AsEDcEwuHiLDHEsb5k4lHpyVz66u27Ld9DaxxXUgL3LRhvK82LjHRV/OwcEn04xSm3q6bHbardRRDhQOrAdw7RFchR3LxMcDuGKfuw20KX1nFKrAuFCyqOqOBggjuz1HoNTnfSsSm1e01OTWZ54rN2kViI+NcxqoHAjBiQvm+VyPUn00Q7ur15pbrUZRbooeR5VdSxKjlwcJ8kdPdjvFPdmAGScAcyTyAHiaQ+8XaefVGmiswTZWyl5HHJX4fpOfDPJV7+vqmW1tml++TxdySWM3aOz8NwQvExbA4E5DPQej001aWXyfLbg0vi/wAS4kb3BV/y1k3xa5MnzaxtpDFLdOeJ1JBWNcZww5gknu7lI766IQHyitThe2ihWaMypOGaIMC4HAwywHTB8fGpL5OlsF0+V+WXuGz6AqoAD7yfbVUu4dKtZFt5o0LsAS8iFieLPlPIehJ/8FSmxcn4L1WK2hybW9B8ksT2ciA+UueueQ9RHPkKB20oflI2oNlbyc8rccHow6MT/IKbwpafKBi4tKz+bcRN/Mv+aggduW49lbRuuEtfgOGpXYO47TT7U+ESr+55P3VG6VbG62RK4LMkcrDx/Eyswx7BXxujnDabGB9B5FPrLFvsYVuLKulVHeoP7sn/APa/5iVbqqm9CPOl3GPCM+6RCfhVVMXDdGc6RZ/qz/O1LPanQILnakW86kxzIrMFPCeIQkjmPSg99Mjc1+RrT6sn/MeqdbR/ONr3I6W8WT7IgnwaT4VCzD2X2KtNPJNqrrxDBDSuy9c+azYB9OKsVFFB8SxhgVYAg8iCMg+sVVtvdBV9LvIYEWPMJYBFC5MflgYA7+HHtq2VjuIg6sp6MCD6iMUCV3TRC50G9t+pJmXHflowR8RWHcxdlrJ4z1jlYexgG+3Nfe4qb5td32ny+eG5Z5cRiJVsD1HPqqI3Xy9lqN/b8/OdgO78XIV9+GrYyp3e/wDk5/1kf218/JnfyL4eDQH3iX+lfW978nP+sj+2sHyZj/r/AP8AG/8AupSdHlRRRWNFFFFBzPvidJ9d7NBkjsIm78sce/kwHsqa2h0ibSZjf6dkR5HbwAeRwjnnH5nxXORyzWvttofZbSxcOMTvHcADu6h8+ktGze2meVz1rdbZbpj0DXLbVrVuEcSupSWInylz1VsHoe5h1+FLjebfwQxppGnRoC8iGUJ+cSOFGPUuW4SSTyAAqV1Ld6ol7axnezc8nEeeEg9eEAjHqzj0CoJdmIbDV9LCs79pNxO0hBJYMMd3LmajhpXPZ0bA7Ofg+yit8hmXLOw6F2OWx6O4egVTt82jzdrZ38Ebyi2ciVEHE3ASDxAdcdQfDIPSmkK9NUxz9q9jYamEm+cKhUYJDKrFevC4bmCM9fSetS+ykQ1DVreS3ybaxRy0mPJZ2GAik9T0OfQfEGpHftoFslhJcJbxCZpYw0oUB8E8zkd5wBnwq07p9WS60yB0jSMqDGyoAq8SciQB0yMH20FvFUHfomdHnPg8J/8A6KPvq/1Td8EHHo94PBEb9x0b7qCu7r7oJs47noiXRPsLmqzuSf8Ascw8Jyfeif0qwbnLT5xoM8B+m1xF++o/rVN3ISEG7jPd2Rx4EcYP3VsZTWqC27XOn3X6lj7udTtaGvWoltpo2zh4nXl15g9Kr4SzbjbxZNIhA6xtJG3r4i32MKqm5kdvq+qXWSfKZQfRLKWHwjFSW4SXg0iZjyCzzEn1RoawfJwtf7JdSnq9wFz48Cg/5zULN+iiigKKKKBF7Wx/MNp7aZfJW4MZbwJfMbD4A+2onTsW+0tyhGON5gP2h2g94FT/AMoZTHNp9yByR3B/ZKMB8GqL25kSPaCyuB5twkL+1wUB9xFBLb3PybJ9eP8AmqW+TvZqmnPIB5Uk7ZPeQgUAeoeV7SajN7A/u2X68X84qa+T7cq2l8IBzHPIrZ6Enhbl7CK2shmUUUVjRRRRQc6vqXb7USsx8ySWFc93ZIUwPapPtNNQUmL2BrfaWQHqbxm9k+WH8LinOK2Jopa7dycWsaWgIyJYTjvHFMuCfXj4UyqVupK0m01qrgYWSArjwXy+f7WarIjocV7Xgr2oUXm/j8kS/rIv5xUL8m+5zZXCZ8244gPDjRfvU1Yt9ln2mkXGOqGOT91xn4E0v/k13eJ7uLPnRxuBnrwMQSB+2PeKB91Xd4kfFpd8B/6aY+5SfuqxVqatadtBLF/iRun76kffQLH5OLn8HzjwuTj2pHVI3UApqV5EeoV8j0pIB99Wv5N82IbyJuTJKjEHqMqV6etKh9lIl/D+ple4zAe2VSfiK2Mpj1465BHiKru2W1senoheN5DIWChcAeTjPEx6dfA1TtF1bU9bkaO2lhtUXHF5fC+D4dXY4B80Aeqt2yRi2c2pSx0bUbJ2Auu2eNVyfK7QLGzKf0eFj7vGmZuGhC6RER9KSVj6+Ir9iilrthsTp2l28nzi6kuL6RSY0GEwWPKR08oheuSzeVzwPBm7io8aPAc+c8x9X4xh93xqVGBRRRQFFFFBQN+Gk9vpUrAAtCyzDxAU4bH7JNJCw1X5/faash4exSGEknzjESR7+SiuntoLIT2s8RGRJDIn7ykVx7oKn53bgde2i9eeIUHQW2katY3PGoYCJ2wfFRkH1g4PsrH8nW44tNkU48i5cDHgyRnn4nJNG3bY0+6/VMPfyrU+Tb/qdz/+wP5FranE36KKKxQooooEJvguIU1yyaPHar2PbY+v5OcfS4SfZw0xaSm9LS5LbW2aRi4mkSdG7+BmwF9HCVKj0KD307K2Jopa6eTNtVEAOUfX9iEtn3kCmTS+3SJ85168uD0jWXHtYIv8INbkQ96KKKlSi77bgpo9zj6RiX3yLn4ZpQ7gJwuqgZ8+CVR6fNb/AC59lM75QE4XSiv580Q92W+6lHumi7LWLEg+dx5/ajcVumbdTV4a9FFY1zXp2s3tlq+owaeiNJPPKvMZEYV2YOOeBwqTnPKvrc1bu91dXDkk8HCzH6TSNxE57z5Hxr3bzUfwZrV+0K854GA7uBp1Qs/pOQx/aqz7ptJaCxDPyaZzLgjmFIAX3gcX7VbO2Vp74mUQ2rOAVFypYHoRg5B9GK3t8O7+zgsnvbSMQSRNGx4CQrKzBPJXOFYFlORjoa0N9kebKM+E6/FXpm7xrZJNIu1k6C2Zx9aMcafxqtL2QpNS2MtksZp/LllMBkEkrFm80NyAwOgx30wdws3FpEY/MllX+Li/zVBaUnbabGp+naKvvjxWx8nCfOnzr+bdMfYyR/eDWNNmiiigKKKKANcrbG6dxa2QAMRTTMc9wQsB/EVrqmudNjrUpr98p+i1z8ZF+40KuW8Q/wB3XP1PvFZPk6WxXTpWIwHuXKnxCogz78j2Vi3i/k25+oP5lq17pdP7DSbRc54o+1z+uJkx7AwHsraydLfRRRWNFFFFByrvR1RrjWpiSSI5VhQfmiPAIH7fEfaaea1z5ttblNYulPU3jt7HfiHwYV0IK2Jr5kGQceFKvZzUbnZuaRprcTwTEBpVJyeHOMN0U+VzVhz7jypr1T97H5Mm+tF/OtbSLbsFvLttUZo0VopVHFwOQeJfFCOuO8VeK450aB04J4ZGjmVuJGHLBFObZDfMpKw6mnZP0EyAmNvrr1X1jI9Vbl48sZLZ2TOW6j7+Ui39ith43Gfcjf1pc7BuE1XTifz+H3qQPi1Xr5Rd8j2tmEYMHkd1ZTlSAoGQRyI8qlfbziK8spCcBJomJ8ArqT8KrD9mX9Jy/dj/AG64FDMBzPIVHa7rkFnEZrmVY0HeerehR1Y+gVz/ALwt59xqQeC0V4rbo3+JKP0yOQU/mDr3k9K56dHm3D/hDXHexRLpUEfFxf6E8ACniORlM47+fdmm4gwAPs6eylzuRZfm04wOITAnxwVGM+jIb40yK2RNUDfCnHbW8fe90i/wsPvFNDeEoGlXoYZAtZfeEOD78Ust5j8MunM3mLdoWPdyK9fYGpi71ZeHSbw5x+KI/eIGPbnFZe2xStjDnT7f9SB7sitP5NtwAL2InyuKJwvo8tSR7cD2itjd82dOtvqH4M1Ql7HPot22oWaCSGQFZ42+iGYE4Yc1Ut0PPB5HIrGugKKrex22trqUfFBIOMDLxNykT1r3j9IZFWPNB7RRmvM0AaQkJEe1F2pIHGGx6SyI/wBgJpk7W7y7GxBVpRLMMgRREM2fBiOSc/E59Bpd6Do9ze6i2qXkYgzzjiHncl4F4u8AL44JPcBSFTu8T8m3P1B/MKtO6SNF0q17OVpV4SeJgRg8R4kAPPhVsqPVVa2/XOnXX6s/Airru9KnTLLgGB82i5enhGfjmtrIsNFFFY0UUUUHNW+e3A1wYjZOMQEsekh5DjX0YAX1oab9KPfVNJPraQ+UnAsEUbDr5Z4uNfSGcj9mrzqm6CeRTw6rc58JMlSfUHGM1srLNrEXHjVQ3rsPwZN9aL+dagL7cXf/AELmCT6zSKf5TUNJuX1UdI4j6pV+/FbyNIawTEaD9EfGsk0KuMMMj/zpW5Juu1lOQt2I/Rmjx/PWL/8AHGs/+mm/4if9deqfU48dcXnvgvLe0Lc2ExVYxIWjQsURmPChbziq8wM4GSOuK92gHkJ6/uqbTdxrXdbS+2RPves6bptYk8+DH15o/uY1yvkw42YzW3ThluW3pF317c6g6zXsrSYACr0AH6KjkoOOeBk1nSLhGAMD0Cpm03I6m5w3YRjxaTPwVTW9PuFvh5k9s3rLr/kNbh5phPWLM/Fcr7qO3N6h2d3NAcASJnmceVGemPSGPupx8QpPTbktTHQQN6pf+pRXx/8AiHWOHh4F4c54e3XGfHGcZrht10tW+ZQbAHOMTIRy68m93j7Kt207m92bd5jws9lHO2O9kCyD2FlHvpWzbrdcdOzclkznga4BXI7+Etis+m7ntWkbhlkSJODgLNKW8kdECrnK9ORwKVsWnd+uNOtvqE+9mrT2r2tSIm2gj+cXLgr2YHEq5/PA68voj24qH1TddrShIUlWWFRwrwS8CgdfKUhSfXzrX03dZrVtPxwdmrAf6QSrwkHqCCMkcuYIrBC7L7IubqW3naS3uI4xLG6EeSeXPl5w5jzSMYPOreYNftsiC/My93aFWY+sTKw/iqpXezGs3t2wkgnMoPZlypjiVQTyV8BeDqeWc9edWvRdgdetpCsckRTBGZJuOLp3KRxA+ofCghrrbrXluFtZLnhlcqAOzg+l0PEsfSp2TZW/uRi91OZ1PnRxs3CfRzIX+Coe63fa89wtw0YaZMcL9pCMcPTlkD4V9X+y+0ko4XSTAOfJlgT3lHBI9BoPm72XgsL/AE/sWch5SG7QgnIIx0AA6n3U2+IeIpcbF7k5Zg0mpM8PULGjKZCfzmbylA8BzJ78VeYdzWndgIpFkdwSTMXIkPPoceTgDl07q2XTLNoreFfJHp9wWPnIY1A72fkP6+ymBsZatDYWkbjDJbwqw8GCDI99Ue63F6ey4SS4Q+PGrezBSrTpGxMUEsU5muJJY0CZeVuFsLw+VGPJ6d3jzrKSaWmigUUaKKKKCK1TZ22uJYZZoUeSFuKNyOakcx6xnng5GalaKKAoxRRQFFFFAUYoooCiiigKMUUUHmK9oooCvMUUUBivcUUUBRRRQFFFFAUUUUBRRRQ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808538" y="-1036638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data:image/jpeg;base64,/9j/4AAQSkZJRgABAQAAAQABAAD/2wCEAAkGBxQSEhUUEhQWFhUXFhgXGBgXGBwaGBccGB8dHh8aFhgcHSggHBwlGxwaIjEhJSktLi4uGh80ODMtNygtLysBCgoKDg0OGhAQGiwcHx8sLCwsLCwtLCwsLCwsLCwsLCwsLCwsLCwtLCwsLCwsLCwsNCwsLCwsLCwsLCwsLSwsLf/AABEIAOQA3QMBIgACEQEDEQH/xAAcAAACAgMBAQAAAAAAAAAAAAAABwUGAwQIAQL/xABOEAACAQMBBQMHBgsECQQDAAABAgMABBEFBgcSITETQVEiMmFxgZGhCBRCcrHBFSM1UmJzgpKistEkJVPCMzRDY5Oz0uHwVIOEwxd0o//EABgBAQEBAQEAAAAAAAAAAAAAAAACAQME/8QAJhEBAQACAgIBAwQDAAAAAAAAAAECERIxAyFBBBNhIjJxgSORwf/aAAwDAQACEQMRAD8AeNFFFAUUUUBRRRQFeE1o61q8VpC89w4SNBlifgAO8k8gB1NIHbTfRdXHElmPm8R5B+szD63RPUOfpoHDqe8jTbd3jlulDxsVZQrsQRyI8lTzBqDl32aWDyaZvSIjj4kVzXGjSyYGWdj1JyST3k/HNW2bQYmQDHCeXNfV6eornn5McO14eO5dHzoG9PTryVYY5WWRzhFkQrxHwDc1z6zV2rkJNnHRg0cuGUhlOCCCOYOQeRB76t2yW9y9tJhHfMZ4eLDFh+NQH6SMPOA64Oc+Iqsc8cuqzLDLHuOj6K+UYEAjoRX1VJFFFFAUUUUBRRWlq+qw2sZluJEjjXqznA9Q7yfADmaDdoqt7J7cWmpGRbV2Yx44gylTg9GGeo+NWSgKKKKAooooCiiigKKKKAooooCiivDQID5QmvPLdRWSeZGodgD50j+aCP0U6fXNLO60UxIWkYY6ALzJJ7ufT0+qp3eNq4k1m6nh8oLIF5jr2SLGx9WVOD4YrNsNs1Lq91mQkW8ZDSHJAwekafpN49wyfDM25b/CprX5RcWzF3Bax6h2f4kty68QXpxMuOSNzAP9RWLTtoX7TEpHAT1xjh8OndXUb2qFOzKKYyvBwY8nhxjhx4Y5YpL7T7m5RcKbJgYJHAYMRxQA9Tz89QPDyunXrUXjl2qcsekM15GGCl1DHGATzOelR+0tmHiLAeUvPI647x6u/wBlfO0e7q/tWOYXmToskILggeKjyl5eIx6awaTq3D+KuMqw5ZcY9j55g+uuP2uGssfbt93nvHL0dG4ja6W8t5IJyWe34Arnq0bZChj3leEjPeMd/MtGuedyF8tvq0sAYcM8RC4OfKXDgfu8ddDV65d+3ms0KUfyjZ5ltLfgcrE0zCQAkcR4coCR3DD8vHHhTcql74ND+d6XOAMvEO3T1x54uXeTGXHtFGKPsbe7RLawyxCC7hdMoJXXtAvpfiUk+smt6/13adxhLCCL9IFGP8cxHwqQ3Aax2um9iSC1vKy47+F/LUn2lx7K1NsXkudVS1MrJHlFGDgDiXiJx0LHpz9FTllxj0fTeD72Vm9SS2/0izs9tNdf6W9SEeCyCMj/AICffUjbbmlbMmo309yVBIGSoHLnlmZmPjy4avmibKW1q/HCrBsYJLsc58QTipHXJAttOx6CGQ+5TWzfy45cd/pu5/omvk02/lXsnohQe3jJ+6npSe+TbH/ZLlvGdR7kH9acNakUUUUBRRRQFFFFAUUV8yICCCMgjBHiDQe8Q8aM1zDtTu+uIdQktbeQMCnbxAyFW7NmZQvldWXGDj11B3Wx+pR+dBMfSp4x/CTQddcVBYVxlPpl5H58VwvrRx91aL3EgOCz59JNAwt26xW1zqKXXAZI7edMNzVjGT2g58jnHtGaum4O1K2Mrn/aTnHqRVH2k0hC2a6M3KD+6o/1kv8AN/2qM+lY9sm9vaO4sbRHtSFd5ghfhDcIwzcgwIycY5g8s1Ba3vJnj0uzuokQyzMyScakqDFkNgBhjiYZ9Wau+1C2U6fNLySMGUAqjOFckHkyZOcg1o6vommxWUcN1wC2typXjbHMZ6lebFsnIHXJ5VM0q9rNZT8caPjHEitjw4gDiqNvk0a3ksJriRAJognBIPOyXVeEnvU5PI9OtXHRdThuYVlt2DRNkKQCB5JwQAQCMEYqn77bsJpbqesksSD2Hj+xKzHtt6JK0gmsktdQjdVZpXMS9W/FEAswxjhJJXGfGuv7eXiRSeRKgkeGR0rjuKzvLxE7OKSVIV7NeBSVX6RHLlklix9dbcey2pHpBcfEfaa7OTr3Nauq3aRQySPzRI3ZgMcwoJI58uYFcrJsNqjf7F/2pUH2vVdlhkEhiYksGKEBuIZBweYOCKE93UXLdDtfHp16xmJS3mXgc+dwEHKMcDJxzGcfSpubabOG8Md7YOsjELngceUB5ro2cZHTr4eHNN7u9k0vL9oJgzRpEzuVPDg4AXB+sw91WrU91F7asX026YjqF7QwyfvL5LevyajLjlNV6PF5PJ9P5OWPc9GPs8+rvLGtyFjiUgu2E4nA+j5JPU47hUpvKvBFpd6xOMwOgPpkHAB7S2KT1lt7rmnNi8hkmQDhxLH4d6zIOZ9JLVD7c717jUoDbmKOGJipYKSzNwnIHEcADIB6dwrcZqI83k+5lvjMf49I/d7txc6W/EoL2zMO1jPQnl5SH6Lgew9/o6h0TV4ruBJ4HDxuMqR8QR3EHkR41yBp10+BEqggk55dQeuamNElvI7hbS0u5IBK2RiR1TJBxkL3nGOnhTfvTcvF+iZ49fP8utqK57bZvXh01Fj/APIl/wCmtOfSNoV6XUzfVuj97Cq04ukKK5hTWNdsZFnla6ZIzlhI5kiI7w+CRgjv7utPrYXbCLVIWlhR0CPwMHAB4uFW5YJ5eVjPoNBZKKKKAooooOa96u0MkOvtKp/1cRIB4rwBmX1HjYe2mzaXCyIsiHKuoZT4hhkH3Uht7WfwveZ/xB/Kv3Uzd0+o9tp6KTkxM0R9Q8pf4WA9lbGVca8KA9RX1RVaS0tQ0uOaN0ZE8tWXJUHqMZqtbl78Q2t1bzuifNZmLFjwhVI5sxPQcStzq40ttr7ZLO9M8of5nexmC64Oqsejj0jCsOXc3jU547isbqrvq2l6brSkdokrR8g8Mg7SMH38iQccQI61X7fcnZhstNcMvcuUHsZgv2YrQG7GW34LrR748RUFePGJFPPk6jhYHrhlxWyNpNoIgUewSRuiuF5es8D8J9XKuXv4rr6+Yuup6naaRaLxfi4YxwRxrzZj14UBOWY9SSe/JNLbeXqg1SXTbaDiCzKJyDjiUScgWAJAKort176+rrY2/vpPnesyrBBEpZkBGVQcyEVSQuccyST068q83bW/zq7uL8pwRj8TAncigAAL9VAq8vFqrDH2nK1f9I0uK2iWKBeFF6DqTnqST1J8a3KK9rs5Iram6aKzuJE5MsLlSO44ODSJ2dhHCzfSzj2U/wDV7Lt4JYs47SN0z4cQI++ue9IPYSSxS+SwbhIJ6MpII/8APCuXm3x9Pb9Bljj55yXrdBqJj1WaHumiP70eGHw4qZm2+2cOmRq0oLu5ISNeRbGMkk8gBkfDl1IRuj6h801S2nPJeNeI/ot5DfwnNPHbfZO0vkRrtjGISSJA4XCnGVYsCMHArn69Hnlnkyn5YdoNo5m0r55YIS7IrqrrxMqk4Y8IOCVGfEcq+tjjHf2UNxc20JlcHj4ol5lWK8WCOhxn21GaxvG0+wgEdtIszRoEiiiJK4UADik5qABjvJqX3favdXdt292iJxuTEqgj8XgYLZJ6nOD3inw5fJNbYWKQazPHEqonkkKowo4o1JwByHMk1GbKWMt5qMRQH8XIrs3ciIwOfX3D0mt7bq/WTWLuRDkLlc+mNAp/iU1ZNyNgQtxOfpMsY/Z8on+IfGrxnteef+GY/m/8NAUYr2iuzyNXUmxDKfCNz7lNVT5NNzmK9j/NeF/3w4/yVZ9dbFtOfCGT+U1TPkzt5d8P0YD7jJ/Wpybie1FFFSoUUUUHLO/GzMesTk8hIsUi+rgVT/ErVN7jLk4uo+4GNx7eIH7BWz8pG0xd2suPPgZM/q2J/wA/xqL3Gn8fcfq1/mrYynDRRRVpFamqafHcRPFMoZHGCD9oPcR1B7q268NArNN2tl0K4aznzcWow0eCBIitzHDnkfSpOM8ximFpu8rTZlyLlUIAJWUMhGe4EjDEeCk1SrCeK42kXHBKqwsp6MoZUOfQSDVj232F05bW6uPm6o6wyOGjLKAwBK4UHh87HLFefKTbtjvSqbdbVvrEi2OmhmiyGkkIKhumM55rGvXmMk93IZv2z+kpaW8cCdEXGe9ieZY+knnVa3RQKNORgACzyFjjmcMQMnvwBV2rtjJI5ZXYoooqmClhvS2KaQm8t1y2PxqDqwA89R4gDmPAZ8aZ9eVmjenNMrdrbjvaPr6j3/Z7qe+wt9Dq+mLFcoJDHwxSqSeZQDhfIwRkYOR38VUvbHd9KkjXGnjIbm0IwMZ68GeRX9Hu7vCqns9ql7pd12qQyL3SRMjBHXwPLljqG7j7jxuL1Z+WZ6yvfVOG90HRdMxLLFDGRzUOWkdsY8xGJLHmOgrJsjtPPqc5liQwWMJIywHHcPjGD3Kq5yQOeeHn1Aqlpquz17K09xG0czEs4maXhY+OVYofVy9VZds95VtFb/NNKALMOzDIvDHGDyIjGBxMe4gY555ms0jZV38TXN7KIAXMs8nBjnxBnJzy7sc8+FdAbM6MtnbRwLz4V8o/nMebH3/YKhd3OyvzK3DSKO3k5ueRKDuTPo7/AE+qrfXaRxtFFFFUxD7Xvw2N0fCCT+U1Vfk0f6S9+pD9slWPbx8afdfqmHv5VXPk0j8Ze/Uh+2SorcT3ooorFCiiigR3ymAP7B4/2j/6v+1QO4uLyrpvARL7+M/cK3PlF6vHLc28CNloFcyDB8ky8BA59fJAPLxrc3LW3DZyP3vMfcqqPtJ99bGXowq+XYAZJAA6k9B66j9f1qKzhM0xwo5ADzmPcqjvNLmytNR2ichcQWYPMnPBy6A98r+jkB6Kq1Olk13eXZ2+VRjO/hHjh9rnl7s1Qdrd4V3Ohi7P5tG4Bx5XaMp/SOPJPoHOntspu2sbDDRxdpKP9rL5T58VHmp7Bn00iN8t002s3Ck54THGnoAVf8zE+2p2rTFukuFi1O3aU8CuHRWPIFmBUDPTzuXrp27y1P4Lu8f4X3iqJtvubuEUDT27WEHi7F2AdGIwSjNgEHHTI7utVe/0nX50W2livHQYAUg8Jx04n6MOXViai47u1zLU0w7B7evZcMMo4rbJ6Dy0Lc8j84ZySOvPlTrsL6OZBJE6uh6MpyPh3+iudLuze3S4gnXhljlQEcjhvKBGRyxjwpsavu7n0y3F9pk0nEsavPA+GDLgFivIZxzOCM4zgg8qvaLF8oqvbFbTpqEHaAcLqeGRPA+K/onuqw1aRRRRQFQO1e1MFjHmYkswPDGvNm9PgF9JrHtltZHp8QZhxyNkJGDgnHefBRy5+mqDHsVfapb3GpXJKYiLQxhDxShBkBF6qmM4PMkn21NrZGbclo1pd/OUuYUldezK8QzhfKBx7cfCsu+LR4LGWyktoY4+bsQoxxGNkI4veRmq5sDbXUZ+c2M8IkHEkkchxheWOIEc1PX0cNbtzdRLP861S5S8nxhYosOox0DEAIoGcheXeedRr2vfowNA28t7hhHJxW8uAQk3k8WenCx5H4GrUGqgbDbAfhcy3+oh1SQ8MMakqQF5cWcdBjA8eZ8K2tr9iJtHtmutOvJykZHHBLwyLwE4LAYxyJH0c4zzFXyTpda9qG2S1sXtrHOAASMOB3OvIgejvHoIqZqkq3vEP93XP1P8wqH+TQnO/Pd/Zx/zf+1SW818abcekKPe619fJvjAs7lu83GPYEUj7TUVUN2iiisaKKKKDnX5REGdSt8YHFbIPb2knX3io7SdavNEIhuIQ9uXJDL054yY36E458LfCs+/rWEl1RUTn83jRHP6RJcgeoMB680x5Y1kThdVdGAyrAEEEeBqM8+GlY47L3Z60baPUT2rFLWEcXZhvK4c4AA/OY+cw6D2Ve9q9rZNI1OytlCR6e0SqUVQOHLFS3F1HD5J9RPUmqbqmwLwyC40yVoZVOQnER+4/cP0WyPTVU3g7VXN72Ed7CEntw6lsFTIGxglOg83qORzWzKZdMs06wFcr75LZotZuGIxxGORfSCq8/eCPZXSmyt2ZrK1lPMyW8LnPXLIpOfaaWHyhtmTJFHfRrzi/Fy4H0GPksT1wrHH7dUw2tMvFmhjlQgrIiuCOhDAH762SKVfyf8AaTt7NrVzmS2Pk5PWN+Y/dbI9A4aum320AsLCe4zhlQrH6ZG5J8Tn1A0HNW2M3znUbzg/2t5wL6cMy/099OwbcTfh0aW8afNynBkg8RPZdpxE5wVOOHhxSd3Y6Q11qVqh4mCv85kz3BPKBJzk5IT96r1tNOItrbZjy4uxX1mRDGPiRQV3dOTBqN1b93C49sT4HwJpvUo7e0ay2keNjyeaUg+KTAuv2gesU3KqJr2sF7cCKN5G6IjOfUoyfgDWeoLbqXh0+6P+5Zf3uX31TFV3abMNrNy+pX3C0KPwpF3My4IUj/DUEcvpE8+/L7CgDAHopd7g4saShx50sp9fPGfhj2Uxa5rLbaHcxY3UxlVpYCxLMsZXgJPUgMp4fZy9FWDZvd9YWI/EwKW75JPLc+0jl07gKtNFB5isF/aJNG8UgBR0ZGB7wwwfhWxRQc+7rnNrd3unyE5RyVBGCeA8JPtXgNMylvt8wstpYpVyBMsRf09pmIn1eSD7KZFVimqhvXbGmTelox/GtbHyb3/sVyPC4z70X+lam9z8myfXj/mrY+Tb/ql1+vH8grK2dHBRRRWNFaer34t4JZ2GVijeQgdSEUsQPYK3Kqe9W/7DSbx8ZzCYv+MRHn2cefZQc6yaW1zp11qL85Pnihm8eMMX9HN3U+ymDPtattp1tcOpkaREQKDjLBTklvDINbWyuidvstIirl5BNKB4tG5x7fIFKm1unvEsrBc8pmUHu/HMuP3ct7DU5Y7VjdL5s/vCaa4jhuLcRCXHAwLfS83kw5qfGoXezmW9ghXm3Zqo9bsQPuqT3rW4Gq2MMK844YEX1B24QfUB8a8vFWbaW2Q8wksIPrTy/wClRMZMtxtt17dC6faLDFHEnmxoqL6kAA+Aov7RJo3ikUMjqVZT0IYYI91ZxXtdUOWoTLs9rGDxMiNg/wC9gfvHdnHP6y1Kb3tuo9QniigYtaw4kY4x2jkdwPgp4R62pg7/ALTYG08zyL+OjdFiYdfLI4lPivCCceIFLDdBsemoXmZRmC3UPID9NifJQ4+iSCT6Fx30DN3GbMtDA97OuJbrmoxjhiHTA7gx548AtVzfJb9jrenXHRWMPP0xS5PuDLT0RQAABgDlypLfKUUdnZN9IPMB7Qh+0Cg0N99uLfVrK75hWCcR/Uvz/gYe6mGDVV39RCfSrW5HUSRsD+jKhz8Qvuqw6bMHhjcdGRWHtANVinJtVVN6EmNMuMeEY98iCrXVR3qfkyf/ANr/AJiVtZHzsltedNt9GtnQdhcxuXkOcqzyHhwc4ABYcWe5h0xTkBpSTbIfhPZ2zSPHbxwq8RPeejJnu4h8QPCpfdzvEhniW3u3EF5DiN0lYLxleXEpbGTy5r1Bz3c6hZi0V8xyBhlSCD0IOQfUa+qArR1vU0tYJZ5ThIkLt7O4ek9PbWXUb+OCNpZnCRoMszHAA9PtpFb195Ud/bva2KO8WVaaYqwACsCoA7gWA5tjoAB30FA2kv7q9Z9SlJwZ+zXriMgcaovLGFHx599P3SbrtYIpAc8caNn6wBql6tpMD7LIbQ8QjKTOT53HnEvF1xjPTwAqX3aXXaabbn81WT9xiPsArYytLe8f7tf9ZH9tbHya/wDVbr9cv8ta29/8nP8ArI/trL8mo/iLwf72P+U0pDmooorGiq5vF0o3Wm3UKgszRMyqOpaPDqB6Syge2rHRQc2adt3Jb6AsEDcEwuHiLDHEsb5k4lHpyVz66u27Ld9DaxxXUgL3LRhvK82LjHRV/OwcEn04xSm3q6bHbardRRDhQOrAdw7RFchR3LxMcDuGKfuw20KX1nFKrAuFCyqOqOBggjuz1HoNTnfSsSm1e01OTWZ54rN2kViI+NcxqoHAjBiQvm+VyPUn00Q7ur15pbrUZRbooeR5VdSxKjlwcJ8kdPdjvFPdmAGScAcyTyAHiaQ+8XaefVGmiswTZWyl5HHJX4fpOfDPJV7+vqmW1tml++TxdySWM3aOz8NwQvExbA4E5DPQej001aWXyfLbg0vi/wAS4kb3BV/y1k3xa5MnzaxtpDFLdOeJ1JBWNcZww5gknu7lI766IQHyitThe2ihWaMypOGaIMC4HAwywHTB8fGpL5OlsF0+V+WXuGz6AqoAD7yfbVUu4dKtZFt5o0LsAS8iFieLPlPIehJ/8FSmxcn4L1WK2hybW9B8ksT2ciA+UueueQ9RHPkKB20oflI2oNlbyc8rccHow6MT/IKbwpafKBi4tKz+bcRN/Mv+aggduW49lbRuuEtfgOGpXYO47TT7U+ESr+55P3VG6VbG62RK4LMkcrDx/Eyswx7BXxujnDabGB9B5FPrLFvsYVuLKulVHeoP7sn/APa/5iVbqqm9CPOl3GPCM+6RCfhVVMXDdGc6RZ/qz/O1LPanQILnakW86kxzIrMFPCeIQkjmPSg99Mjc1+RrT6sn/MeqdbR/ONr3I6W8WT7IgnwaT4VCzD2X2KtNPJNqrrxDBDSuy9c+azYB9OKsVFFB8SxhgVYAg8iCMg+sVVtvdBV9LvIYEWPMJYBFC5MflgYA7+HHtq2VjuIg6sp6MCD6iMUCV3TRC50G9t+pJmXHflowR8RWHcxdlrJ4z1jlYexgG+3Nfe4qb5td32ny+eG5Z5cRiJVsD1HPqqI3Xy9lqN/b8/OdgO78XIV9+GrYyp3e/wDk5/1kf218/JnfyL4eDQH3iX+lfW978nP+sj+2sHyZj/r/AP8AG/8AupSdHlRRRWNFFFFBzPvidJ9d7NBkjsIm78sce/kwHsqa2h0ibSZjf6dkR5HbwAeRwjnnH5nxXORyzWvttofZbSxcOMTvHcADu6h8+ktGze2meVz1rdbZbpj0DXLbVrVuEcSupSWInylz1VsHoe5h1+FLjebfwQxppGnRoC8iGUJ+cSOFGPUuW4SSTyAAqV1Ld6ol7axnezc8nEeeEg9eEAjHqzj0CoJdmIbDV9LCs79pNxO0hBJYMMd3LmajhpXPZ0bA7Ofg+yit8hmXLOw6F2OWx6O4egVTt82jzdrZ38Ebyi2ciVEHE3ASDxAdcdQfDIPSmkK9NUxz9q9jYamEm+cKhUYJDKrFevC4bmCM9fSetS+ykQ1DVreS3ybaxRy0mPJZ2GAik9T0OfQfEGpHftoFslhJcJbxCZpYw0oUB8E8zkd5wBnwq07p9WS60yB0jSMqDGyoAq8SciQB0yMH20FvFUHfomdHnPg8J/8A6KPvq/1Td8EHHo94PBEb9x0b7qCu7r7oJs47noiXRPsLmqzuSf8Ascw8Jyfeif0qwbnLT5xoM8B+m1xF++o/rVN3ISEG7jPd2Rx4EcYP3VsZTWqC27XOn3X6lj7udTtaGvWoltpo2zh4nXl15g9Kr4SzbjbxZNIhA6xtJG3r4i32MKqm5kdvq+qXWSfKZQfRLKWHwjFSW4SXg0iZjyCzzEn1RoawfJwtf7JdSnq9wFz48Cg/5zULN+iiigKKKKBF7Wx/MNp7aZfJW4MZbwJfMbD4A+2onTsW+0tyhGON5gP2h2g94FT/AMoZTHNp9yByR3B/ZKMB8GqL25kSPaCyuB5twkL+1wUB9xFBLb3PybJ9eP8AmqW+TvZqmnPIB5Uk7ZPeQgUAeoeV7SajN7A/u2X68X84qa+T7cq2l8IBzHPIrZ6Enhbl7CK2shmUUUVjRRRRQc6vqXb7USsx8ySWFc93ZIUwPapPtNNQUmL2BrfaWQHqbxm9k+WH8LinOK2Jopa7dycWsaWgIyJYTjvHFMuCfXj4UyqVupK0m01qrgYWSArjwXy+f7WarIjocV7Xgr2oUXm/j8kS/rIv5xUL8m+5zZXCZ8244gPDjRfvU1Yt9ln2mkXGOqGOT91xn4E0v/k13eJ7uLPnRxuBnrwMQSB+2PeKB91Xd4kfFpd8B/6aY+5SfuqxVqatadtBLF/iRun76kffQLH5OLn8HzjwuTj2pHVI3UApqV5EeoV8j0pIB99Wv5N82IbyJuTJKjEHqMqV6etKh9lIl/D+ple4zAe2VSfiK2Mpj1465BHiKru2W1senoheN5DIWChcAeTjPEx6dfA1TtF1bU9bkaO2lhtUXHF5fC+D4dXY4B80Aeqt2yRi2c2pSx0bUbJ2Auu2eNVyfK7QLGzKf0eFj7vGmZuGhC6RER9KSVj6+Ir9iilrthsTp2l28nzi6kuL6RSY0GEwWPKR08oheuSzeVzwPBm7io8aPAc+c8x9X4xh93xqVGBRRRQFFFFBQN+Gk9vpUrAAtCyzDxAU4bH7JNJCw1X5/faash4exSGEknzjESR7+SiuntoLIT2s8RGRJDIn7ykVx7oKn53bgde2i9eeIUHQW2katY3PGoYCJ2wfFRkH1g4PsrH8nW44tNkU48i5cDHgyRnn4nJNG3bY0+6/VMPfyrU+Tb/qdz/+wP5FranE36KKKxQooooEJvguIU1yyaPHar2PbY+v5OcfS4SfZw0xaSm9LS5LbW2aRi4mkSdG7+BmwF9HCVKj0KD307K2Jopa6eTNtVEAOUfX9iEtn3kCmTS+3SJ85168uD0jWXHtYIv8INbkQ96KKKlSi77bgpo9zj6RiX3yLn4ZpQ7gJwuqgZ8+CVR6fNb/AC59lM75QE4XSiv580Q92W+6lHumi7LWLEg+dx5/ajcVumbdTV4a9FFY1zXp2s3tlq+owaeiNJPPKvMZEYV2YOOeBwqTnPKvrc1bu91dXDkk8HCzH6TSNxE57z5Hxr3bzUfwZrV+0K854GA7uBp1Qs/pOQx/aqz7ptJaCxDPyaZzLgjmFIAX3gcX7VbO2Vp74mUQ2rOAVFypYHoRg5B9GK3t8O7+zgsnvbSMQSRNGx4CQrKzBPJXOFYFlORjoa0N9kebKM+E6/FXpm7xrZJNIu1k6C2Zx9aMcafxqtL2QpNS2MtksZp/LllMBkEkrFm80NyAwOgx30wdws3FpEY/MllX+Li/zVBaUnbabGp+naKvvjxWx8nCfOnzr+bdMfYyR/eDWNNmiiigKKKKANcrbG6dxa2QAMRTTMc9wQsB/EVrqmudNjrUpr98p+i1z8ZF+40KuW8Q/wB3XP1PvFZPk6WxXTpWIwHuXKnxCogz78j2Vi3i/k25+oP5lq17pdP7DSbRc54o+1z+uJkx7AwHsraydLfRRRWNFFFFByrvR1RrjWpiSSI5VhQfmiPAIH7fEfaaea1z5ttblNYulPU3jt7HfiHwYV0IK2Jr5kGQceFKvZzUbnZuaRprcTwTEBpVJyeHOMN0U+VzVhz7jypr1T97H5Mm+tF/OtbSLbsFvLttUZo0VopVHFwOQeJfFCOuO8VeK450aB04J4ZGjmVuJGHLBFObZDfMpKw6mnZP0EyAmNvrr1X1jI9Vbl48sZLZ2TOW6j7+Ui39ith43Gfcjf1pc7BuE1XTifz+H3qQPi1Xr5Rd8j2tmEYMHkd1ZTlSAoGQRyI8qlfbziK8spCcBJomJ8ArqT8KrD9mX9Jy/dj/AG64FDMBzPIVHa7rkFnEZrmVY0HeerehR1Y+gVz/ALwt59xqQeC0V4rbo3+JKP0yOQU/mDr3k9K56dHm3D/hDXHexRLpUEfFxf6E8ACniORlM47+fdmm4gwAPs6eylzuRZfm04wOITAnxwVGM+jIb40yK2RNUDfCnHbW8fe90i/wsPvFNDeEoGlXoYZAtZfeEOD78Ust5j8MunM3mLdoWPdyK9fYGpi71ZeHSbw5x+KI/eIGPbnFZe2xStjDnT7f9SB7sitP5NtwAL2InyuKJwvo8tSR7cD2itjd82dOtvqH4M1Ql7HPot22oWaCSGQFZ42+iGYE4Yc1Ut0PPB5HIrGugKKrex22trqUfFBIOMDLxNykT1r3j9IZFWPNB7RRmvM0AaQkJEe1F2pIHGGx6SyI/wBgJpk7W7y7GxBVpRLMMgRREM2fBiOSc/E59Bpd6Do9ze6i2qXkYgzzjiHncl4F4u8AL44JPcBSFTu8T8m3P1B/MKtO6SNF0q17OVpV4SeJgRg8R4kAPPhVsqPVVa2/XOnXX6s/Airru9KnTLLgGB82i5enhGfjmtrIsNFFFY0UUUUHNW+e3A1wYjZOMQEsekh5DjX0YAX1oab9KPfVNJPraQ+UnAsEUbDr5Z4uNfSGcj9mrzqm6CeRTw6rc58JMlSfUHGM1srLNrEXHjVQ3rsPwZN9aL+dagL7cXf/AELmCT6zSKf5TUNJuX1UdI4j6pV+/FbyNIawTEaD9EfGsk0KuMMMj/zpW5Juu1lOQt2I/Rmjx/PWL/8AHGs/+mm/4if9deqfU48dcXnvgvLe0Lc2ExVYxIWjQsURmPChbziq8wM4GSOuK92gHkJ6/uqbTdxrXdbS+2RPves6bptYk8+DH15o/uY1yvkw42YzW3ThluW3pF317c6g6zXsrSYACr0AH6KjkoOOeBk1nSLhGAMD0Cpm03I6m5w3YRjxaTPwVTW9PuFvh5k9s3rLr/kNbh5phPWLM/Fcr7qO3N6h2d3NAcASJnmceVGemPSGPupx8QpPTbktTHQQN6pf+pRXx/8AiHWOHh4F4c54e3XGfHGcZrht10tW+ZQbAHOMTIRy68m93j7Kt207m92bd5jws9lHO2O9kCyD2FlHvpWzbrdcdOzclkznga4BXI7+Etis+m7ntWkbhlkSJODgLNKW8kdECrnK9ORwKVsWnd+uNOtvqE+9mrT2r2tSIm2gj+cXLgr2YHEq5/PA68voj24qH1TddrShIUlWWFRwrwS8CgdfKUhSfXzrX03dZrVtPxwdmrAf6QSrwkHqCCMkcuYIrBC7L7IubqW3naS3uI4xLG6EeSeXPl5w5jzSMYPOreYNftsiC/My93aFWY+sTKw/iqpXezGs3t2wkgnMoPZlypjiVQTyV8BeDqeWc9edWvRdgdetpCsckRTBGZJuOLp3KRxA+ofCghrrbrXluFtZLnhlcqAOzg+l0PEsfSp2TZW/uRi91OZ1PnRxs3CfRzIX+Coe63fa89wtw0YaZMcL9pCMcPTlkD4V9X+y+0ko4XSTAOfJlgT3lHBI9BoPm72XgsL/AE/sWch5SG7QgnIIx0AA6n3U2+IeIpcbF7k5Zg0mpM8PULGjKZCfzmbylA8BzJ78VeYdzWndgIpFkdwSTMXIkPPoceTgDl07q2XTLNoreFfJHp9wWPnIY1A72fkP6+ymBsZatDYWkbjDJbwqw8GCDI99Ue63F6ey4SS4Q+PGrezBSrTpGxMUEsU5muJJY0CZeVuFsLw+VGPJ6d3jzrKSaWmigUUaKKKKCK1TZ22uJYZZoUeSFuKNyOakcx6xnng5GalaKKAoxRRQFFFFAUYoooCiiigKMUUUHmK9oooCvMUUUBivcUUUBRRRQFFFFAUUUUBRRRQ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960938" y="-884238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49212"/>
            <a:ext cx="4264308" cy="43993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202" y="4448589"/>
            <a:ext cx="4259695" cy="241356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982233" y="2498694"/>
            <a:ext cx="389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California Office of Emergency Services 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675788" y="2868026"/>
            <a:ext cx="250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İstanbul Polis Hastanesi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982233" y="1955769"/>
            <a:ext cx="393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K.R.D.A.E, Afete Hazırlık Eğitim Projesi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9601041" y="323735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46054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azaltma ile…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Afetlerin sonuçlarını hafifletmek</a:t>
            </a:r>
          </a:p>
          <a:p>
            <a:r>
              <a:rPr lang="tr-TR" dirty="0"/>
              <a:t>İkincil tehlikelerin oluşumunu engellemek </a:t>
            </a:r>
          </a:p>
          <a:p>
            <a:r>
              <a:rPr lang="tr-TR" dirty="0"/>
              <a:t>Afetlerin etkilerini sınırlamak </a:t>
            </a:r>
          </a:p>
          <a:p>
            <a:r>
              <a:rPr lang="tr-TR" dirty="0"/>
              <a:t>Afetlere dirençli toplum ve kurumların oluşmasını sağlamak </a:t>
            </a:r>
          </a:p>
          <a:p>
            <a:r>
              <a:rPr lang="tr-TR" dirty="0"/>
              <a:t>Temel afet bilinci kültürü oluşturmak </a:t>
            </a:r>
          </a:p>
          <a:p>
            <a:r>
              <a:rPr lang="tr-TR" dirty="0"/>
              <a:t>Müdahaleyi kolaylaştırmak</a:t>
            </a:r>
          </a:p>
          <a:p>
            <a:r>
              <a:rPr lang="tr-TR" dirty="0"/>
              <a:t>Acil yardım aşamasında genel yaşama düzenini örgütlemek </a:t>
            </a:r>
          </a:p>
          <a:p>
            <a:r>
              <a:rPr lang="tr-TR" dirty="0"/>
              <a:t>İyileştirme aşamasında daha iyi şartlarda normale dönüşü kolaylaştırmak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197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Afet riskini değerlendirme (disaster risk assessment)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Afete neden olabilecek tehlikeler nelerdir?</a:t>
            </a:r>
          </a:p>
          <a:p>
            <a:r>
              <a:rPr lang="tr-TR" dirty="0"/>
              <a:t>Yer, büyüklük, sıklık, tekrarlama aralıkları, etkileyebilecekleri alanlar belirlenmelidir.</a:t>
            </a:r>
          </a:p>
          <a:p>
            <a:r>
              <a:rPr lang="tr-TR" dirty="0"/>
              <a:t>Etkilenecek toplumun demografik yapısı, yapı ve alt yapılar, kritik tesisler, diğer tüm değerler (kültürel, tarihi, ekonomik vb.) tespit edilmelidir.</a:t>
            </a:r>
          </a:p>
          <a:p>
            <a:r>
              <a:rPr lang="tr-TR" dirty="0"/>
              <a:t>Ve bu değerlerin uğrayabilecekleri fiziksel, sosyal, ekonomik ve çevresel kayıplar tahmin edilmelidir.</a:t>
            </a:r>
          </a:p>
        </p:txBody>
      </p:sp>
    </p:spTree>
    <p:extLst>
      <p:ext uri="{BB962C8B-B14F-4D97-AF65-F5344CB8AC3E}">
        <p14:creationId xmlns:p14="http://schemas.microsoft.com/office/powerpoint/2010/main" val="26908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algısı ve riski azaltma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8189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/>
              <a:t>RİSK </a:t>
            </a:r>
          </a:p>
          <a:p>
            <a:pPr marL="0" indent="0" algn="ctr">
              <a:buNone/>
            </a:pPr>
            <a:r>
              <a:rPr lang="tr-TR" sz="3200" b="1" dirty="0"/>
              <a:t>II</a:t>
            </a:r>
          </a:p>
          <a:p>
            <a:pPr marL="0" indent="0" algn="ctr">
              <a:buNone/>
            </a:pPr>
            <a:r>
              <a:rPr lang="tr-TR" sz="3200" b="1" dirty="0"/>
              <a:t>TEHLİKENİN GERÇEKLEŞME OLASILIĞI </a:t>
            </a:r>
          </a:p>
          <a:p>
            <a:pPr marL="0" indent="0" algn="ctr">
              <a:buNone/>
            </a:pPr>
            <a:r>
              <a:rPr lang="tr-TR" sz="3200" b="1" dirty="0"/>
              <a:t>× </a:t>
            </a:r>
          </a:p>
          <a:p>
            <a:pPr marL="0" indent="0" algn="ctr">
              <a:buNone/>
            </a:pPr>
            <a:r>
              <a:rPr lang="tr-TR" sz="3200" b="1" dirty="0"/>
              <a:t>TEHLİKENİN VERBİLECEĞİ ZARAR (ZARAR GÖREBİLİRLİK)</a:t>
            </a:r>
          </a:p>
          <a:p>
            <a:pPr marL="0" indent="0" algn="ctr">
              <a:buNone/>
            </a:pPr>
            <a:endParaRPr lang="tr-TR" sz="3200" b="1" dirty="0"/>
          </a:p>
          <a:p>
            <a:pPr marL="0" indent="0" algn="ctr">
              <a:buNone/>
            </a:pPr>
            <a:r>
              <a:rPr lang="tr-TR" sz="3200" b="1" dirty="0"/>
              <a:t>MARUZİYET × SAVUNMASIZLIK</a:t>
            </a:r>
            <a:endParaRPr lang="en-US" sz="3200" b="1" dirty="0"/>
          </a:p>
        </p:txBody>
      </p:sp>
      <p:sp>
        <p:nvSpPr>
          <p:cNvPr id="4" name="Sağ Ayraç 3"/>
          <p:cNvSpPr/>
          <p:nvPr/>
        </p:nvSpPr>
        <p:spPr>
          <a:xfrm rot="5400000">
            <a:off x="5917650" y="1005680"/>
            <a:ext cx="356699" cy="752621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9859108" y="2877441"/>
            <a:ext cx="2039815" cy="66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ÖNLEME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498166" y="5884508"/>
            <a:ext cx="2039815" cy="66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SAKINMA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65398" y="5884508"/>
            <a:ext cx="2039815" cy="66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SAVUNMA</a:t>
            </a:r>
          </a:p>
        </p:txBody>
      </p:sp>
    </p:spTree>
    <p:extLst>
      <p:ext uri="{BB962C8B-B14F-4D97-AF65-F5344CB8AC3E}">
        <p14:creationId xmlns:p14="http://schemas.microsoft.com/office/powerpoint/2010/main" val="23418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Risklere karşı proaktif yaklaşım</a:t>
            </a:r>
            <a:endParaRPr lang="en-US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391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34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7688" y="500062"/>
            <a:ext cx="3016624" cy="1325563"/>
          </a:xfrm>
        </p:spPr>
        <p:txBody>
          <a:bodyPr/>
          <a:lstStyle/>
          <a:p>
            <a:pPr algn="ctr"/>
            <a:r>
              <a:rPr lang="tr-TR" b="1" dirty="0"/>
              <a:t>RİSK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62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Tehlike analizi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2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Tehlike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Yersel analizi</a:t>
            </a:r>
          </a:p>
          <a:p>
            <a:pPr lvl="1"/>
            <a:r>
              <a:rPr lang="tr-TR" sz="3200" dirty="0"/>
              <a:t>Yer, yayılma alanı, kaynak parametrelerinin analizi</a:t>
            </a:r>
          </a:p>
          <a:p>
            <a:r>
              <a:rPr lang="tr-TR" sz="3600" dirty="0"/>
              <a:t>Boyutsal analiz</a:t>
            </a:r>
          </a:p>
          <a:p>
            <a:pPr lvl="1"/>
            <a:r>
              <a:rPr lang="tr-TR" sz="3200" dirty="0"/>
              <a:t>Ne kadar kötü olabilir? Boyutu?</a:t>
            </a:r>
          </a:p>
          <a:p>
            <a:pPr lvl="1"/>
            <a:r>
              <a:rPr lang="tr-TR" sz="3200" dirty="0"/>
              <a:t>Hangi şiddette tehlike oluşabilir?</a:t>
            </a:r>
          </a:p>
          <a:p>
            <a:pPr lvl="1"/>
            <a:r>
              <a:rPr lang="tr-TR" sz="3200" dirty="0"/>
              <a:t>Kapsam alanı nedir?</a:t>
            </a:r>
          </a:p>
          <a:p>
            <a:r>
              <a:rPr lang="tr-TR" sz="3600" dirty="0"/>
              <a:t>Zamansal analiz</a:t>
            </a:r>
          </a:p>
          <a:p>
            <a:pPr lvl="1"/>
            <a:r>
              <a:rPr lang="tr-TR" sz="3200" dirty="0"/>
              <a:t>Sıklık </a:t>
            </a:r>
          </a:p>
        </p:txBody>
      </p:sp>
    </p:spTree>
    <p:extLst>
      <p:ext uri="{BB962C8B-B14F-4D97-AF65-F5344CB8AC3E}">
        <p14:creationId xmlns:p14="http://schemas.microsoft.com/office/powerpoint/2010/main" val="295196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Maruziyet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509246"/>
          </a:xfrm>
        </p:spPr>
        <p:txBody>
          <a:bodyPr>
            <a:normAutofit/>
          </a:bodyPr>
          <a:lstStyle/>
          <a:p>
            <a:r>
              <a:rPr lang="tr-TR" sz="4000" dirty="0"/>
              <a:t>Etki ve olasılık analizi için risk matrisi kullanılır.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14400" y="2728128"/>
          <a:ext cx="10165976" cy="353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494">
                  <a:extLst>
                    <a:ext uri="{9D8B030D-6E8A-4147-A177-3AD203B41FA5}">
                      <a16:colId xmlns:a16="http://schemas.microsoft.com/office/drawing/2014/main" xmlns="" val="4085353118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372669889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777174242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623076942"/>
                    </a:ext>
                  </a:extLst>
                </a:gridCol>
              </a:tblGrid>
              <a:tr h="783698">
                <a:tc>
                  <a:txBody>
                    <a:bodyPr/>
                    <a:lstStyle/>
                    <a:p>
                      <a:pPr algn="r"/>
                      <a:r>
                        <a:rPr lang="tr-TR" sz="3600" b="1" dirty="0"/>
                        <a:t>Etki</a:t>
                      </a:r>
                    </a:p>
                    <a:p>
                      <a:r>
                        <a:rPr lang="tr-TR" sz="3600" b="1" dirty="0"/>
                        <a:t>Olasılık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Orta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Yüksek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1161896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Orta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4942156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Orta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Düşük</a:t>
                      </a:r>
                      <a:r>
                        <a:rPr lang="tr-TR" sz="2800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Orta</a:t>
                      </a:r>
                      <a:r>
                        <a:rPr lang="tr-TR" sz="2800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Yüksek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2983060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Yüksek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Orta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Yüksek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Yüksek</a:t>
                      </a:r>
                      <a:r>
                        <a:rPr lang="tr-TR" sz="28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757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Maruziyet analizi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13012" y="1416368"/>
          <a:ext cx="10165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494">
                  <a:extLst>
                    <a:ext uri="{9D8B030D-6E8A-4147-A177-3AD203B41FA5}">
                      <a16:colId xmlns:a16="http://schemas.microsoft.com/office/drawing/2014/main" xmlns="" val="4085353118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372669889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777174242"/>
                    </a:ext>
                  </a:extLst>
                </a:gridCol>
                <a:gridCol w="2541494">
                  <a:extLst>
                    <a:ext uri="{9D8B030D-6E8A-4147-A177-3AD203B41FA5}">
                      <a16:colId xmlns:a16="http://schemas.microsoft.com/office/drawing/2014/main" xmlns="" val="623076942"/>
                    </a:ext>
                  </a:extLst>
                </a:gridCol>
              </a:tblGrid>
              <a:tr h="783698">
                <a:tc>
                  <a:txBody>
                    <a:bodyPr/>
                    <a:lstStyle/>
                    <a:p>
                      <a:pPr algn="r"/>
                      <a:r>
                        <a:rPr lang="tr-TR" sz="3600" b="1" dirty="0"/>
                        <a:t>Etki</a:t>
                      </a:r>
                    </a:p>
                    <a:p>
                      <a:r>
                        <a:rPr lang="tr-TR" sz="3600" b="1" dirty="0"/>
                        <a:t>Olasılık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Orta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/>
                        <a:t>Yüksek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1161896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Düşük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Riski kabul 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Riski izle</a:t>
                      </a:r>
                      <a:r>
                        <a:rPr lang="tr-TR" sz="2800" b="1" baseline="0" dirty="0">
                          <a:solidFill>
                            <a:srgbClr val="00B050"/>
                          </a:solidFill>
                        </a:rPr>
                        <a:t> ve </a:t>
                      </a:r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 kabul 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Önemli yönetim gerekli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4942156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Orta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00B050"/>
                          </a:solidFill>
                        </a:rPr>
                        <a:t>Riski</a:t>
                      </a:r>
                      <a:r>
                        <a:rPr lang="tr-TR" sz="2800" b="1" baseline="0" dirty="0">
                          <a:solidFill>
                            <a:srgbClr val="00B050"/>
                          </a:solidFill>
                        </a:rPr>
                        <a:t> kabul et ve izle</a:t>
                      </a:r>
                      <a:r>
                        <a:rPr lang="tr-TR" sz="2800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Yönetim çabaları dikkate değer</a:t>
                      </a:r>
                      <a:endParaRPr lang="tr-T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Riskler mutlaka yönetilmeli ve izlenmeli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2983060"/>
                  </a:ext>
                </a:extLst>
              </a:tr>
              <a:tr h="783698">
                <a:tc>
                  <a:txBody>
                    <a:bodyPr/>
                    <a:lstStyle/>
                    <a:p>
                      <a:pPr algn="l"/>
                      <a:r>
                        <a:rPr lang="tr-TR" sz="3200" b="1" dirty="0"/>
                        <a:t>Yüksek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C000"/>
                          </a:solidFill>
                        </a:rPr>
                        <a:t>Düzenle ve riski izle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Yönetim çalışmaları gerekli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FF0000"/>
                          </a:solidFill>
                        </a:rPr>
                        <a:t>Yoğun risk azaltma önlemleri alınmalı</a:t>
                      </a:r>
                      <a:r>
                        <a:rPr lang="tr-TR" sz="28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757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2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afet planı?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Afetlerdeki büyük zararı, önceden yapılmış kurumsal, bölgesel ve ulusal afet planları olmayan hazırlıksız yakalanan toplumlar görmüştür. </a:t>
            </a:r>
          </a:p>
          <a:p>
            <a:r>
              <a:rPr lang="tr-TR" dirty="0"/>
              <a:t>Ülkemiz açısından bir dönüm noktası olan 17 Ağustos 1999 tarihi, toplumsal olarak afetler karşısındaki yetersizliğimizi ve çaresizliğimizi ortaya koymuştur. 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11" y="1825625"/>
            <a:ext cx="5965964" cy="4007139"/>
          </a:xfrm>
        </p:spPr>
      </p:pic>
    </p:spTree>
    <p:extLst>
      <p:ext uri="{BB962C8B-B14F-4D97-AF65-F5344CB8AC3E}">
        <p14:creationId xmlns:p14="http://schemas.microsoft.com/office/powerpoint/2010/main" val="257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Savunmasızlık analizi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450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90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iletişimi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Riskle ilişkili tüm unsurların paydaşlar arasındaki iki yönlü iletişimidir.</a:t>
            </a:r>
          </a:p>
          <a:p>
            <a:r>
              <a:rPr lang="tr-TR" sz="3600" dirty="0"/>
              <a:t>Risk iletişimi risk yönetiminin önemli bir parçasıdır.</a:t>
            </a:r>
          </a:p>
          <a:p>
            <a:r>
              <a:rPr lang="tr-TR" sz="3600" dirty="0"/>
              <a:t>Risk iletişimi içerisinde kamuoyunun bilgilendirilmesi ve toplumda davranış değişikliği oluşturulması da vardır.</a:t>
            </a:r>
          </a:p>
          <a:p>
            <a:r>
              <a:rPr lang="tr-TR" sz="3600" dirty="0"/>
              <a:t>Risk iletişimi planlı ve sistematik bir şekilde gerçekleştirilmelidir.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994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iletişimi algoritması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387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84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600" y="0"/>
            <a:ext cx="9067800" cy="69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6470" y="717452"/>
            <a:ext cx="3536292" cy="82681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2800" b="1" dirty="0"/>
              <a:t>Tesis (Hastane) Güvenliği</a:t>
            </a:r>
            <a:endParaRPr lang="en-US" sz="28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Düz Bağlayıcı 5"/>
          <p:cNvCxnSpPr>
            <a:stCxn id="2" idx="2"/>
          </p:cNvCxnSpPr>
          <p:nvPr/>
        </p:nvCxnSpPr>
        <p:spPr>
          <a:xfrm flipH="1">
            <a:off x="4994034" y="1544271"/>
            <a:ext cx="1160582" cy="28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>
            <a:stCxn id="2" idx="2"/>
          </p:cNvCxnSpPr>
          <p:nvPr/>
        </p:nvCxnSpPr>
        <p:spPr>
          <a:xfrm>
            <a:off x="6154616" y="1544271"/>
            <a:ext cx="1160584" cy="28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955432" y="820615"/>
            <a:ext cx="2105820" cy="29032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Tehlikeler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Doğa kaynaklı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İnsan kaynaklı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Zeminin jeoteknik özellikleri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Sıvılaşma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Killi topraklar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FF0000"/>
                </a:solidFill>
              </a:rPr>
              <a:t>Sağlam olmayan yamaçlar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>
            <a:endCxn id="3" idx="3"/>
          </p:cNvCxnSpPr>
          <p:nvPr/>
        </p:nvCxnSpPr>
        <p:spPr>
          <a:xfrm flipH="1" flipV="1">
            <a:off x="3061252" y="2272238"/>
            <a:ext cx="1325218" cy="1146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9247980" y="820615"/>
            <a:ext cx="2105820" cy="2320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tr-TR" sz="1600" b="1" dirty="0">
                <a:solidFill>
                  <a:srgbClr val="FF0000"/>
                </a:solidFill>
              </a:rPr>
              <a:t>Kolonlar, kirişler, duvarlar, zeminler vb. binanın yük taşıyıcı sisteminin bir parçasını oluşturan yapısal elemanlardır. </a:t>
            </a:r>
            <a:endParaRPr lang="tr-TR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dirty="0">
              <a:solidFill>
                <a:srgbClr val="FF0000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8189843" y="2272238"/>
            <a:ext cx="1058137" cy="1146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" y="993912"/>
            <a:ext cx="12177755" cy="559241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91359" y="1954694"/>
            <a:ext cx="3087756" cy="310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tr-TR" sz="2000" b="1" dirty="0">
                <a:solidFill>
                  <a:schemeClr val="tx1"/>
                </a:solidFill>
              </a:rPr>
              <a:t>Hastane güvenliğini etkileyen önceki olaylar: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Önceki jeolojik bir olayın etkisi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Binanın güncel standartlara uygun inşası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Sonradan yapılan uygulamalar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829900" y="662607"/>
            <a:ext cx="4141305" cy="592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tr-TR" sz="2000" b="1" dirty="0">
                <a:solidFill>
                  <a:schemeClr val="tx1"/>
                </a:solidFill>
              </a:rPr>
              <a:t>Yapısal sistemin güvenliği ve yapıda kullanılan malzemelerin türü: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Binanın kondisyonu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Kullanılan inşaat malzemeleri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Yapısal olmayan elemanlarla yapısal elemanlar arasındaki etkileşim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Binaların birbirleri ile mesafeleri (birbirlerine çarpma tehlikesi, rüzgar tünel etkisi, yangın vb.)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Yapısal fazlalık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Yapının yapıldığı döneme ait değerlendirme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Temel güvenliği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Plandaki düzensizlikler (rijidite, kütle ve direnç)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Yükseklikteki düzensizlikler (rijidite, kütle ve direnç)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Farklı olaylara yapısal esneklik (meteorolojik, jeolojik vd.)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/>
              <a:t>I-Yapısal güvenlik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tr-TR" dirty="0"/>
              <a:t>2-Yapısal olmayan güvenlik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Düz Ok Bağlayıcısı 4"/>
          <p:cNvCxnSpPr>
            <a:stCxn id="2" idx="2"/>
          </p:cNvCxnSpPr>
          <p:nvPr/>
        </p:nvCxnSpPr>
        <p:spPr>
          <a:xfrm flipH="1">
            <a:off x="2045776" y="1690688"/>
            <a:ext cx="4050224" cy="10370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>
            <a:stCxn id="2" idx="2"/>
          </p:cNvCxnSpPr>
          <p:nvPr/>
        </p:nvCxnSpPr>
        <p:spPr>
          <a:xfrm flipH="1">
            <a:off x="4897464" y="1690688"/>
            <a:ext cx="1198536" cy="10370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2" idx="2"/>
          </p:cNvCxnSpPr>
          <p:nvPr/>
        </p:nvCxnSpPr>
        <p:spPr>
          <a:xfrm>
            <a:off x="6096000" y="1690688"/>
            <a:ext cx="1451675" cy="10370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2" idx="2"/>
          </p:cNvCxnSpPr>
          <p:nvPr/>
        </p:nvCxnSpPr>
        <p:spPr>
          <a:xfrm>
            <a:off x="6096000" y="1690688"/>
            <a:ext cx="4039892" cy="10370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8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Mimari güvenlik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Kapı ve girişlerin durumu ve güvenliği </a:t>
            </a:r>
          </a:p>
          <a:p>
            <a:r>
              <a:rPr lang="tr-TR" dirty="0"/>
              <a:t>Binanın dış duvarı ve yüzey malzemelerinin durumu ve güvenliği </a:t>
            </a:r>
          </a:p>
          <a:p>
            <a:r>
              <a:rPr lang="tr-TR" dirty="0"/>
              <a:t>Çatının durumu ve güvenliği </a:t>
            </a:r>
          </a:p>
          <a:p>
            <a:r>
              <a:rPr lang="tr-TR" dirty="0"/>
              <a:t>Bina içerisindeki geçiş alanlarının (koridorlar, merdivenler, asansörler, çıkış kapıları vd.) güvenlik durumu</a:t>
            </a:r>
          </a:p>
          <a:p>
            <a:r>
              <a:rPr lang="tr-TR" dirty="0"/>
              <a:t>Asma tavanların durumu ve güvenliği</a:t>
            </a:r>
          </a:p>
          <a:p>
            <a:r>
              <a:rPr lang="tr-TR" dirty="0"/>
              <a:t>Zemin kaplamalarının durumu ve güvenliği</a:t>
            </a:r>
          </a:p>
          <a:p>
            <a:r>
              <a:rPr lang="tr-TR" dirty="0"/>
              <a:t>Acil durum yönlendirmeleri dahil diğer mimari unsurlar  </a:t>
            </a:r>
          </a:p>
          <a:p>
            <a:r>
              <a:rPr lang="tr-TR" dirty="0"/>
              <a:t>…</a:t>
            </a:r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06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72" y="0"/>
            <a:ext cx="11408898" cy="706321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4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sp10"/>
          <p:cNvPicPr>
            <a:picLocks noChangeAspect="1" noChangeArrowheads="1"/>
          </p:cNvPicPr>
          <p:nvPr/>
        </p:nvPicPr>
        <p:blipFill>
          <a:blip r:embed="rId2">
            <a:lum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688517"/>
            <a:ext cx="8011886" cy="54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HAP nedir?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/>
              <a:t>Hastanelerde afet ve acil durum yönetimini geliştirmek, hastanelerin </a:t>
            </a:r>
            <a:r>
              <a:rPr lang="tr-TR" sz="3200" b="1" dirty="0"/>
              <a:t>fiziksel ve işlevsel </a:t>
            </a:r>
            <a:r>
              <a:rPr lang="tr-TR" sz="3200" dirty="0"/>
              <a:t>olarak afete hazırlıklı ve dayanıklı olmasını sağlamak üzere, önlem ve uygulamaların önceden planlanmasıdır.</a:t>
            </a:r>
          </a:p>
          <a:p>
            <a:pPr marL="0" indent="0" algn="just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32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/>
              <a:t/>
            </a:r>
            <a:br>
              <a:rPr lang="tr-TR" dirty="0"/>
            </a:br>
            <a:r>
              <a:rPr lang="tr-TR" dirty="0"/>
              <a:t>Alt yapı önlemleri, erişim ve fiziksel güvenlik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Hastanenin kritik hizmetlerinin ve ekipmanlarının tehlikelere karşı korunaklı alanlarda olması</a:t>
            </a:r>
          </a:p>
          <a:p>
            <a:r>
              <a:rPr lang="tr-TR" sz="3600" dirty="0"/>
              <a:t>Hastaneye erişim yolları</a:t>
            </a:r>
          </a:p>
          <a:p>
            <a:r>
              <a:rPr lang="tr-TR" sz="3600" dirty="0"/>
              <a:t>Acil kaçış ve tahliye yolları</a:t>
            </a:r>
          </a:p>
          <a:p>
            <a:r>
              <a:rPr lang="tr-TR" sz="3600" dirty="0"/>
              <a:t>Bina, ekipman, çalışan ve hastanın fiziksel güvenliği</a:t>
            </a:r>
          </a:p>
        </p:txBody>
      </p:sp>
    </p:spTree>
    <p:extLst>
      <p:ext uri="{BB962C8B-B14F-4D97-AF65-F5344CB8AC3E}">
        <p14:creationId xmlns:p14="http://schemas.microsoft.com/office/powerpoint/2010/main" val="802335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Kritik (önemde olan) sistemler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Elektrik tesisatı</a:t>
            </a:r>
          </a:p>
          <a:p>
            <a:r>
              <a:rPr lang="tr-TR" dirty="0"/>
              <a:t>Telekomünikasyon sistemleri</a:t>
            </a:r>
          </a:p>
          <a:p>
            <a:r>
              <a:rPr lang="tr-TR" dirty="0"/>
              <a:t>Sıhhi tesisat</a:t>
            </a:r>
          </a:p>
          <a:p>
            <a:r>
              <a:rPr lang="tr-TR" dirty="0"/>
              <a:t>Yangın önleme sistemleri</a:t>
            </a:r>
          </a:p>
          <a:p>
            <a:r>
              <a:rPr lang="tr-TR" dirty="0"/>
              <a:t>Atık yönetim sistemleri</a:t>
            </a:r>
          </a:p>
          <a:p>
            <a:r>
              <a:rPr lang="tr-TR" dirty="0"/>
              <a:t>Yakıt depolama sistemleri</a:t>
            </a:r>
          </a:p>
          <a:p>
            <a:r>
              <a:rPr lang="tr-TR" dirty="0"/>
              <a:t>Medikal gaz sistemleri</a:t>
            </a:r>
          </a:p>
          <a:p>
            <a:r>
              <a:rPr lang="tr-TR" dirty="0"/>
              <a:t>Isıtma, havalandırma </a:t>
            </a:r>
            <a:r>
              <a:rPr lang="tr-TR"/>
              <a:t>ve iklimlendirme </a:t>
            </a:r>
            <a:r>
              <a:rPr lang="tr-TR" dirty="0"/>
              <a:t>sistemleri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266044" y="1825625"/>
            <a:ext cx="3087756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tr-TR" sz="2800" b="1" dirty="0">
                <a:solidFill>
                  <a:srgbClr val="FF0000"/>
                </a:solidFill>
              </a:rPr>
              <a:t>Hastanenin işlevselliği için kritik sistemlerin;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Güvenliği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Kapasitesi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Operasyonel yönetimi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Önleyici bakım ve onarımları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r-TR" sz="3600" dirty="0">
                <a:latin typeface="+mj-lt"/>
              </a:rPr>
              <a:t/>
            </a:r>
            <a:br>
              <a:rPr lang="tr-TR" sz="3600" dirty="0">
                <a:latin typeface="+mj-lt"/>
              </a:rPr>
            </a:br>
            <a:r>
              <a:rPr lang="tr-TR" sz="3600" dirty="0">
                <a:latin typeface="+mj-lt"/>
              </a:rPr>
              <a:t>Kritik sistemler</a:t>
            </a:r>
            <a:br>
              <a:rPr lang="tr-TR" sz="3600" dirty="0">
                <a:latin typeface="+mj-lt"/>
              </a:rPr>
            </a:br>
            <a:endParaRPr lang="tr-TR" sz="3600" dirty="0">
              <a:latin typeface="+mj-lt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lvl="2">
              <a:spcBef>
                <a:spcPts val="1000"/>
              </a:spcBef>
            </a:pPr>
            <a:r>
              <a:rPr lang="tr-TR" sz="2400" dirty="0"/>
              <a:t>Elektrik sistemi</a:t>
            </a:r>
          </a:p>
          <a:p>
            <a:pPr marL="1143000" lvl="3">
              <a:spcBef>
                <a:spcPts val="1000"/>
              </a:spcBef>
            </a:pPr>
            <a:r>
              <a:rPr lang="tr-TR" sz="2000" dirty="0"/>
              <a:t>İhtiyacın %100’ünü karşılayan kapasiteye sahip jeneratör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Telekomünikasyon sistemi</a:t>
            </a:r>
          </a:p>
          <a:p>
            <a:pPr marL="1143000" lvl="3">
              <a:spcBef>
                <a:spcPts val="1000"/>
              </a:spcBef>
            </a:pPr>
            <a:r>
              <a:rPr lang="tr-TR" sz="2000" dirty="0"/>
              <a:t>Alternatif haberleşme sistemleri (telsiz, uydu telefon, internet vb.)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Su destek sistemi</a:t>
            </a:r>
          </a:p>
          <a:p>
            <a:pPr marL="1143000" lvl="3">
              <a:spcBef>
                <a:spcPts val="1000"/>
              </a:spcBef>
            </a:pPr>
            <a:r>
              <a:rPr lang="tr-TR" sz="2000" dirty="0"/>
              <a:t>72 saat için yatak başına günlük 300 litre su ihtiyacını karşılayacak su deposuna ve kalıcı rezerve sahip olmalı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Yakıt deposu (doğal gaz, benzin, dizel)</a:t>
            </a:r>
          </a:p>
          <a:p>
            <a:pPr marL="1143000" lvl="3">
              <a:spcBef>
                <a:spcPts val="1000"/>
              </a:spcBef>
            </a:pPr>
            <a:r>
              <a:rPr lang="tr-TR" sz="2000" dirty="0"/>
              <a:t>En az beş günlük kapasiteye sahip yakıt depoları</a:t>
            </a:r>
          </a:p>
          <a:p>
            <a:pPr marL="685800" lvl="2">
              <a:spcBef>
                <a:spcPts val="1000"/>
              </a:spcBef>
            </a:pPr>
            <a:r>
              <a:rPr lang="tr-TR" sz="2400" dirty="0"/>
              <a:t>Medikal gazlar (oksijen, nitrojen vd.) </a:t>
            </a:r>
          </a:p>
          <a:p>
            <a:pPr marL="1143000" lvl="3">
              <a:spcBef>
                <a:spcPts val="1000"/>
              </a:spcBef>
            </a:pPr>
            <a:r>
              <a:rPr lang="tr-TR" sz="2000" dirty="0"/>
              <a:t>En az on beş günlük ihtiyacı karşılayacak medikal gazın depolanması</a:t>
            </a:r>
          </a:p>
          <a:p>
            <a:pPr marL="1143000" lvl="3">
              <a:spcBef>
                <a:spcPts val="1000"/>
              </a:spcBef>
            </a:pPr>
            <a:endParaRPr lang="tr-TR" sz="2000" dirty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685800" lvl="2">
              <a:spcBef>
                <a:spcPts val="1000"/>
              </a:spcBef>
            </a:pPr>
            <a:endParaRPr lang="tr-TR" sz="2400" dirty="0"/>
          </a:p>
          <a:p>
            <a:pPr marL="228600" lvl="1">
              <a:spcBef>
                <a:spcPts val="1000"/>
              </a:spcBef>
            </a:pPr>
            <a:endParaRPr lang="tr-TR" sz="2800" b="1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52106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A055-DA1C-45AF-9B37-367EE0672A88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524000" y="1"/>
          <a:ext cx="9202738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fik" r:id="rId3" imgW="4276773" imgH="2971845" progId="Excel.Chart.8">
                  <p:embed/>
                </p:oleObj>
              </mc:Choice>
              <mc:Fallback>
                <p:oleObj name="Grafik" r:id="rId3" imgW="4276773" imgH="2971845" progId="Excel.Chart.8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9202738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03389" y="6308726"/>
            <a:ext cx="87137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>
                <a:latin typeface="Arial" panose="020B0604020202020204" pitchFamily="34" charset="0"/>
              </a:rPr>
              <a:t>Petal, Marla., Boğaziçi Üniversitesi, CENDİM, İstanbul, 2003.</a:t>
            </a:r>
          </a:p>
        </p:txBody>
      </p:sp>
    </p:spTree>
    <p:extLst>
      <p:ext uri="{BB962C8B-B14F-4D97-AF65-F5344CB8AC3E}">
        <p14:creationId xmlns:p14="http://schemas.microsoft.com/office/powerpoint/2010/main" val="1647479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E62D-30F3-4ED4-BA7D-16097A38A906}" type="slidenum">
              <a:rPr lang="tr-TR" altLang="tr-TR"/>
              <a:pPr/>
              <a:t>34</a:t>
            </a:fld>
            <a:endParaRPr lang="tr-TR" altLang="tr-T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524000" y="1"/>
          <a:ext cx="9144000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Grafik" r:id="rId3" imgW="4276951" imgH="3095866" progId="Excel.Chart.8">
                  <p:embed/>
                </p:oleObj>
              </mc:Choice>
              <mc:Fallback>
                <p:oleObj name="Grafik" r:id="rId3" imgW="4276951" imgH="3095866" progId="Excel.Chart.8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9144000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03389" y="6308726"/>
            <a:ext cx="87137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>
                <a:latin typeface="Arial" panose="020B0604020202020204" pitchFamily="34" charset="0"/>
              </a:rPr>
              <a:t>Petal, Marla., Boğaziçi Üniversitesi, CENDİM, İstanbul, 2003.</a:t>
            </a:r>
          </a:p>
        </p:txBody>
      </p:sp>
    </p:spTree>
    <p:extLst>
      <p:ext uri="{BB962C8B-B14F-4D97-AF65-F5344CB8AC3E}">
        <p14:creationId xmlns:p14="http://schemas.microsoft.com/office/powerpoint/2010/main" val="107939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EE95-4CF1-4099-A772-2BBAFFF93638}" type="slidenum">
              <a:rPr lang="tr-TR" altLang="tr-TR"/>
              <a:pPr/>
              <a:t>35</a:t>
            </a:fld>
            <a:endParaRPr lang="tr-TR" altLang="tr-T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524000" y="0"/>
          <a:ext cx="9144000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Grafik" r:id="rId3" imgW="4257627" imgH="3010043" progId="Excel.Chart.8">
                  <p:embed/>
                </p:oleObj>
              </mc:Choice>
              <mc:Fallback>
                <p:oleObj name="Grafik" r:id="rId3" imgW="4257627" imgH="3010043" progId="Excel.Chart.8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03389" y="6308726"/>
            <a:ext cx="8713787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>
                <a:latin typeface="Arial" panose="020B0604020202020204" pitchFamily="34" charset="0"/>
              </a:rPr>
              <a:t>Petal, Marla., Boğaziçi Üniversitesi, CENDİM, İstanbul, 2003.</a:t>
            </a:r>
          </a:p>
        </p:txBody>
      </p:sp>
    </p:spTree>
    <p:extLst>
      <p:ext uri="{BB962C8B-B14F-4D97-AF65-F5344CB8AC3E}">
        <p14:creationId xmlns:p14="http://schemas.microsoft.com/office/powerpoint/2010/main" val="4023514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YOTA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Devrildiği ya da hareket ettiği zaman zarar verebilecek her türlü tıbbi ekipman, cihaz, mobilya vb. sabitlenmesi </a:t>
            </a:r>
          </a:p>
          <a:p>
            <a:r>
              <a:rPr lang="tr-TR" sz="3200" dirty="0"/>
              <a:t>Elektrik, sıhhi tesisat, medikal gaz vb. sistemlerin sarsıntı sırasında bükülmeye ve kopmaya karşı koruyucu önlemlerin alınması</a:t>
            </a:r>
          </a:p>
          <a:p>
            <a:r>
              <a:rPr lang="tr-TR" sz="3200" dirty="0"/>
              <a:t>Jeneratör, doğal gaz sistemlerinin sarsıntıya duyarlı (devreye girmesinin önleyen) mekanizmaların oluşturulması</a:t>
            </a:r>
          </a:p>
          <a:p>
            <a:r>
              <a:rPr lang="tr-TR" sz="3200" dirty="0"/>
              <a:t>Her türlü cam ve cam eşyaların zarar vermesinin önlenmesi</a:t>
            </a:r>
          </a:p>
          <a:p>
            <a:r>
              <a:rPr lang="tr-TR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14904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16271"/>
            <a:ext cx="6186669" cy="68417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07" y="16271"/>
            <a:ext cx="4723704" cy="68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3-Acil durum ve afet yönetimi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Acil durum ve afet yönetimi faaliyetlerinin koordinasyonu</a:t>
            </a:r>
          </a:p>
          <a:p>
            <a:r>
              <a:rPr lang="tr-TR" dirty="0"/>
              <a:t>Müdahale ve kurtarma planlaması</a:t>
            </a:r>
          </a:p>
          <a:p>
            <a:r>
              <a:rPr lang="tr-TR" dirty="0"/>
              <a:t>İletişim ve bilgi yönetimi</a:t>
            </a:r>
          </a:p>
          <a:p>
            <a:r>
              <a:rPr lang="tr-TR" dirty="0"/>
              <a:t>İnsan kaynakları organizasyonu</a:t>
            </a:r>
          </a:p>
          <a:p>
            <a:r>
              <a:rPr lang="tr-TR" dirty="0"/>
              <a:t>Lojistik</a:t>
            </a:r>
          </a:p>
          <a:p>
            <a:r>
              <a:rPr lang="tr-TR" dirty="0"/>
              <a:t>Hasta bakım ve destek hizmetleri</a:t>
            </a:r>
          </a:p>
          <a:p>
            <a:r>
              <a:rPr lang="tr-TR" dirty="0"/>
              <a:t>Tahliye, </a:t>
            </a:r>
            <a:r>
              <a:rPr lang="tr-TR" dirty="0" err="1"/>
              <a:t>dekontaminasyon</a:t>
            </a:r>
            <a:r>
              <a:rPr lang="tr-TR" dirty="0"/>
              <a:t> ve emniyet</a:t>
            </a:r>
          </a:p>
        </p:txBody>
      </p:sp>
    </p:spTree>
    <p:extLst>
      <p:ext uri="{BB962C8B-B14F-4D97-AF65-F5344CB8AC3E}">
        <p14:creationId xmlns:p14="http://schemas.microsoft.com/office/powerpoint/2010/main" val="1422377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örtlü Ok Belirtme Çizgisi 3"/>
          <p:cNvSpPr/>
          <p:nvPr/>
        </p:nvSpPr>
        <p:spPr>
          <a:xfrm>
            <a:off x="3949148" y="1868555"/>
            <a:ext cx="3180521" cy="3193775"/>
          </a:xfrm>
          <a:prstGeom prst="quadArrow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>
              <a:spcBef>
                <a:spcPts val="1000"/>
              </a:spcBef>
            </a:pPr>
            <a:r>
              <a:rPr lang="tr-TR" sz="1600" b="1" dirty="0">
                <a:solidFill>
                  <a:schemeClr val="tx1"/>
                </a:solidFill>
              </a:rPr>
              <a:t>Hastanenin Fonksiyonel Kapasitesine Dayalı Güvenliği</a:t>
            </a:r>
          </a:p>
        </p:txBody>
      </p:sp>
      <p:sp>
        <p:nvSpPr>
          <p:cNvPr id="5" name="Çentikli Sağ Ok 4"/>
          <p:cNvSpPr/>
          <p:nvPr/>
        </p:nvSpPr>
        <p:spPr>
          <a:xfrm>
            <a:off x="6851373" y="2610676"/>
            <a:ext cx="3048001" cy="1709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/>
                </a:solidFill>
              </a:rPr>
              <a:t>Afet Planlama Komitesi ve Kriz  Merkezi Organizasyonu</a:t>
            </a:r>
          </a:p>
        </p:txBody>
      </p:sp>
      <p:sp>
        <p:nvSpPr>
          <p:cNvPr id="6" name="Çentikli Sağ Ok 5"/>
          <p:cNvSpPr/>
          <p:nvPr/>
        </p:nvSpPr>
        <p:spPr>
          <a:xfrm rot="5400000">
            <a:off x="4598795" y="3987248"/>
            <a:ext cx="1881225" cy="2892287"/>
          </a:xfrm>
          <a:prstGeom prst="notchedRightArrow">
            <a:avLst>
              <a:gd name="adj1" fmla="val 50000"/>
              <a:gd name="adj2" fmla="val 74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28600" lvl="1">
              <a:spcBef>
                <a:spcPts val="1000"/>
              </a:spcBef>
            </a:pPr>
            <a:r>
              <a:rPr lang="tr-TR" sz="1600" dirty="0">
                <a:solidFill>
                  <a:schemeClr val="tx1"/>
                </a:solidFill>
              </a:rPr>
              <a:t>İç ve dış afetler için operasyonel plan</a:t>
            </a:r>
          </a:p>
        </p:txBody>
      </p:sp>
      <p:sp>
        <p:nvSpPr>
          <p:cNvPr id="7" name="Çentikli Sağ Ok 6"/>
          <p:cNvSpPr/>
          <p:nvPr/>
        </p:nvSpPr>
        <p:spPr>
          <a:xfrm rot="10800000">
            <a:off x="1179442" y="2610676"/>
            <a:ext cx="3048001" cy="1709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685800" lvl="2">
              <a:spcBef>
                <a:spcPts val="1000"/>
              </a:spcBef>
            </a:pP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79441" y="3049943"/>
            <a:ext cx="215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tr-TR" sz="1600" dirty="0"/>
              <a:t>Afetlerde tıbbi tedavi için olasılık planları</a:t>
            </a:r>
          </a:p>
        </p:txBody>
      </p:sp>
      <p:sp>
        <p:nvSpPr>
          <p:cNvPr id="3" name="Satır Belirtme Çizgisi 1 2"/>
          <p:cNvSpPr/>
          <p:nvPr/>
        </p:nvSpPr>
        <p:spPr>
          <a:xfrm>
            <a:off x="9698636" y="0"/>
            <a:ext cx="2493364" cy="1439056"/>
          </a:xfrm>
          <a:prstGeom prst="borderCallout1">
            <a:avLst>
              <a:gd name="adj1" fmla="val 100353"/>
              <a:gd name="adj2" fmla="val 50798"/>
              <a:gd name="adj3" fmla="val 242725"/>
              <a:gd name="adj4" fmla="val 80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rgbClr val="FF0000"/>
                </a:solidFill>
              </a:rPr>
              <a:t>Komite kurulması</a:t>
            </a:r>
          </a:p>
          <a:p>
            <a:r>
              <a:rPr lang="tr-TR" sz="1400" dirty="0">
                <a:solidFill>
                  <a:srgbClr val="FF0000"/>
                </a:solidFill>
              </a:rPr>
              <a:t>Multi-</a:t>
            </a:r>
            <a:r>
              <a:rPr lang="tr-TR" sz="1400" dirty="0" err="1">
                <a:solidFill>
                  <a:srgbClr val="FF0000"/>
                </a:solidFill>
              </a:rPr>
              <a:t>disipliner</a:t>
            </a:r>
            <a:r>
              <a:rPr lang="tr-TR" sz="1400" dirty="0">
                <a:solidFill>
                  <a:srgbClr val="FF0000"/>
                </a:solidFill>
              </a:rPr>
              <a:t> katılım</a:t>
            </a:r>
          </a:p>
          <a:p>
            <a:r>
              <a:rPr lang="tr-TR" sz="1400" dirty="0">
                <a:solidFill>
                  <a:srgbClr val="FF0000"/>
                </a:solidFill>
              </a:rPr>
              <a:t>Güvenli kriz merkezi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Bilgi sistemleri ve haberleşme</a:t>
            </a:r>
          </a:p>
          <a:p>
            <a:r>
              <a:rPr lang="tr-TR" sz="1400" dirty="0">
                <a:solidFill>
                  <a:srgbClr val="FF0000"/>
                </a:solidFill>
              </a:rPr>
              <a:t>Çalışanların eylem kartları</a:t>
            </a:r>
          </a:p>
          <a:p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8" name="Satır Belirtme Çizgisi 1 7"/>
          <p:cNvSpPr/>
          <p:nvPr/>
        </p:nvSpPr>
        <p:spPr>
          <a:xfrm>
            <a:off x="8460698" y="4492779"/>
            <a:ext cx="2475876" cy="1738859"/>
          </a:xfrm>
          <a:prstGeom prst="borderCallout1">
            <a:avLst>
              <a:gd name="adj1" fmla="val 49520"/>
              <a:gd name="adj2" fmla="val 20"/>
              <a:gd name="adj3" fmla="val 108271"/>
              <a:gd name="adj4" fmla="val -1173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srgbClr val="FF0000"/>
                </a:solidFill>
              </a:rPr>
              <a:t>Plan uygulamasının başlatılması ve durdurulması: Kim? Nasıl? Ne zaman? </a:t>
            </a:r>
          </a:p>
          <a:p>
            <a:r>
              <a:rPr lang="tr-TR" sz="1200" dirty="0">
                <a:solidFill>
                  <a:srgbClr val="FF0000"/>
                </a:solidFill>
              </a:rPr>
              <a:t>Triaj, resüsitasyon, stabilizasyon ve tedavi prosedürleri</a:t>
            </a:r>
          </a:p>
          <a:p>
            <a:r>
              <a:rPr lang="tr-TR" sz="1200" dirty="0">
                <a:solidFill>
                  <a:srgbClr val="FF0000"/>
                </a:solidFill>
              </a:rPr>
              <a:t>Çalışan ihtiyaçlarının görülmesi</a:t>
            </a:r>
          </a:p>
          <a:p>
            <a:pPr marL="0" lvl="3"/>
            <a:r>
              <a:rPr lang="tr-TR" sz="1400" dirty="0">
                <a:solidFill>
                  <a:srgbClr val="FF0000"/>
                </a:solidFill>
              </a:rPr>
              <a:t>Simülasyon egzersizleri ve tatbikatları</a:t>
            </a:r>
          </a:p>
          <a:p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9" name="Satır Belirtme Çizgisi 1 8"/>
          <p:cNvSpPr/>
          <p:nvPr/>
        </p:nvSpPr>
        <p:spPr>
          <a:xfrm>
            <a:off x="622649" y="4563961"/>
            <a:ext cx="2475876" cy="823965"/>
          </a:xfrm>
          <a:prstGeom prst="borderCallout1">
            <a:avLst>
              <a:gd name="adj1" fmla="val -639"/>
              <a:gd name="adj2" fmla="val 55134"/>
              <a:gd name="adj3" fmla="val -132594"/>
              <a:gd name="adj4" fmla="val 224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rgbClr val="FF0000"/>
                </a:solidFill>
              </a:rPr>
              <a:t>Hastane interlandında gerçekleşebilecek afetlere karşı tıbbi tedavi planları</a:t>
            </a:r>
            <a:endParaRPr lang="tr-TR" sz="1600" dirty="0">
              <a:solidFill>
                <a:srgbClr val="FF0000"/>
              </a:solidFill>
            </a:endParaRPr>
          </a:p>
          <a:p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Satır Belirtme Çizgisi 1 9"/>
          <p:cNvSpPr/>
          <p:nvPr/>
        </p:nvSpPr>
        <p:spPr>
          <a:xfrm>
            <a:off x="622649" y="628064"/>
            <a:ext cx="2475876" cy="1045991"/>
          </a:xfrm>
          <a:prstGeom prst="borderCallout1">
            <a:avLst>
              <a:gd name="adj1" fmla="val -7284"/>
              <a:gd name="adj2" fmla="val 199057"/>
              <a:gd name="adj3" fmla="val 50831"/>
              <a:gd name="adj4" fmla="val 100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rgbClr val="FF0000"/>
                </a:solidFill>
              </a:rPr>
              <a:t>Elektrik, su, yakıt, medikal gazlar, haberleşme vb. sistemlerin sürdürülebilirliğinin sağlanması </a:t>
            </a:r>
            <a:endParaRPr lang="tr-TR" sz="1600" dirty="0">
              <a:solidFill>
                <a:srgbClr val="FF0000"/>
              </a:solidFill>
            </a:endParaRPr>
          </a:p>
          <a:p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Çentikli Sağ Ok 10"/>
          <p:cNvSpPr/>
          <p:nvPr/>
        </p:nvSpPr>
        <p:spPr>
          <a:xfrm rot="16200000">
            <a:off x="4598794" y="51349"/>
            <a:ext cx="1881225" cy="2892287"/>
          </a:xfrm>
          <a:prstGeom prst="notchedRightArrow">
            <a:avLst>
              <a:gd name="adj1" fmla="val 50000"/>
              <a:gd name="adj2" fmla="val 74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28600" lvl="1">
              <a:spcBef>
                <a:spcPts val="1000"/>
              </a:spcBef>
            </a:pP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357358" y="628064"/>
            <a:ext cx="215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tr-TR" sz="1600" dirty="0"/>
              <a:t>Operasyon, koruyucu bakım ve kritik hizmetlerin restorasyonu için planlar</a:t>
            </a:r>
          </a:p>
        </p:txBody>
      </p:sp>
      <p:sp>
        <p:nvSpPr>
          <p:cNvPr id="17" name="Dalga 16"/>
          <p:cNvSpPr/>
          <p:nvPr/>
        </p:nvSpPr>
        <p:spPr>
          <a:xfrm>
            <a:off x="7245379" y="611547"/>
            <a:ext cx="1758054" cy="1868554"/>
          </a:xfrm>
          <a:prstGeom prst="wave">
            <a:avLst>
              <a:gd name="adj1" fmla="val 12500"/>
              <a:gd name="adj2" fmla="val -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İlaç, malzeme ve ekipmanın hazır bulunması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Hastane Afet Planı’nın unsurları?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dirty="0"/>
              <a:t>Hastanenin rutin işleyişi ile afet ve acil durum yönetiminin bütünleşik olması </a:t>
            </a:r>
          </a:p>
          <a:p>
            <a:pPr algn="just"/>
            <a:r>
              <a:rPr lang="tr-TR" dirty="0"/>
              <a:t>Tüm çalışanların farkındalığının sağlanması</a:t>
            </a:r>
          </a:p>
          <a:p>
            <a:pPr algn="just"/>
            <a:r>
              <a:rPr lang="tr-TR" dirty="0"/>
              <a:t>Hastanenin karşı karşıya kalabileceği afet tehlikelerinin belirlenmesi</a:t>
            </a:r>
          </a:p>
          <a:p>
            <a:pPr algn="just"/>
            <a:r>
              <a:rPr lang="tr-TR" dirty="0"/>
              <a:t>Hastanenin risk değerlendirmesi, risklerin önlenmesi ya da azaltılması</a:t>
            </a:r>
          </a:p>
          <a:p>
            <a:pPr algn="just"/>
            <a:r>
              <a:rPr lang="tr-TR" dirty="0"/>
              <a:t>Etkili müdahale için hazırlık yapılması </a:t>
            </a:r>
          </a:p>
          <a:p>
            <a:pPr algn="just"/>
            <a:r>
              <a:rPr lang="tr-TR" dirty="0"/>
              <a:t>Afet sonrası iyileştirme planlarının yapılması</a:t>
            </a:r>
          </a:p>
        </p:txBody>
      </p:sp>
    </p:spTree>
    <p:extLst>
      <p:ext uri="{BB962C8B-B14F-4D97-AF65-F5344CB8AC3E}">
        <p14:creationId xmlns:p14="http://schemas.microsoft.com/office/powerpoint/2010/main" val="2946221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Çözüm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İş sürekliliğini amaç edinen, </a:t>
            </a:r>
          </a:p>
          <a:p>
            <a:r>
              <a:rPr lang="tr-TR" dirty="0"/>
              <a:t>Proaktif yaklaşım tarzını seçen,</a:t>
            </a:r>
          </a:p>
          <a:p>
            <a:r>
              <a:rPr lang="tr-TR" dirty="0"/>
              <a:t>Kontrol listelerini araç olarak kullanan,</a:t>
            </a:r>
          </a:p>
          <a:p>
            <a:r>
              <a:rPr lang="tr-TR" dirty="0"/>
              <a:t>Eğitim ve tatbikatlarla baş etme kapasitesini artıran,</a:t>
            </a:r>
          </a:p>
          <a:p>
            <a:r>
              <a:rPr lang="tr-TR" dirty="0"/>
              <a:t>Günlük işleyişin bir parçası olarak kabul edilen, </a:t>
            </a:r>
          </a:p>
          <a:p>
            <a:r>
              <a:rPr lang="tr-TR" dirty="0"/>
              <a:t>Yönetimin ve çalışanların aktif katılımını sağlayan</a:t>
            </a:r>
          </a:p>
          <a:p>
            <a:pPr marL="0" indent="0">
              <a:buNone/>
            </a:pPr>
            <a:r>
              <a:rPr lang="tr-TR" dirty="0"/>
              <a:t>Afet yönetimi anlayışı çözüm için anahtardır.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57" y="1399081"/>
            <a:ext cx="5010643" cy="5032716"/>
          </a:xfrm>
        </p:spPr>
      </p:pic>
    </p:spTree>
    <p:extLst>
      <p:ext uri="{BB962C8B-B14F-4D97-AF65-F5344CB8AC3E}">
        <p14:creationId xmlns:p14="http://schemas.microsoft.com/office/powerpoint/2010/main" val="36216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WHO Güvenli Hastane İndeksi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/>
              <a:t>2008 yılında </a:t>
            </a:r>
            <a:r>
              <a:rPr lang="en-US" dirty="0"/>
              <a:t>Pan American Health Organization (PAHO) </a:t>
            </a:r>
            <a:r>
              <a:rPr lang="tr-TR" dirty="0"/>
              <a:t>ve</a:t>
            </a:r>
            <a:r>
              <a:rPr lang="en-US" dirty="0"/>
              <a:t> WHO </a:t>
            </a:r>
            <a:r>
              <a:rPr lang="tr-TR" dirty="0"/>
              <a:t>Hastane Güvenlik İndeksini yayınladı.</a:t>
            </a:r>
          </a:p>
          <a:p>
            <a:pPr algn="just"/>
            <a:r>
              <a:rPr lang="tr-TR" dirty="0"/>
              <a:t>2015 yılında 2.edition’u yayınlandı.</a:t>
            </a:r>
          </a:p>
          <a:p>
            <a:pPr algn="just"/>
            <a:r>
              <a:rPr lang="tr-TR" dirty="0"/>
              <a:t>Hem denetimde hem de uygulama da rehber olacak bir yayın…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20023"/>
          <a:stretch/>
        </p:blipFill>
        <p:spPr>
          <a:xfrm>
            <a:off x="6763623" y="2824378"/>
            <a:ext cx="4215650" cy="39716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0023"/>
          <a:stretch/>
        </p:blipFill>
        <p:spPr>
          <a:xfrm>
            <a:off x="6763623" y="1690688"/>
            <a:ext cx="4193680" cy="39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HAP aşamaları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8428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36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619" y="186226"/>
            <a:ext cx="6825916" cy="65066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4064668" y="1230788"/>
            <a:ext cx="4616115" cy="4329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017999" y="2225106"/>
            <a:ext cx="2709451" cy="23411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6372724" y="3395672"/>
            <a:ext cx="2" cy="2164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endCxn id="6" idx="5"/>
          </p:cNvCxnSpPr>
          <p:nvPr/>
        </p:nvCxnSpPr>
        <p:spPr>
          <a:xfrm>
            <a:off x="6372724" y="3395672"/>
            <a:ext cx="957936" cy="827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5421132" y="3378082"/>
            <a:ext cx="955636" cy="827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5412489" y="2558515"/>
            <a:ext cx="957936" cy="827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H="1">
            <a:off x="6352084" y="2567956"/>
            <a:ext cx="960235" cy="818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>
            <a:endCxn id="6" idx="2"/>
          </p:cNvCxnSpPr>
          <p:nvPr/>
        </p:nvCxnSpPr>
        <p:spPr>
          <a:xfrm>
            <a:off x="4060065" y="3395672"/>
            <a:ext cx="957934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>
            <a:stCxn id="3" idx="0"/>
            <a:endCxn id="6" idx="0"/>
          </p:cNvCxnSpPr>
          <p:nvPr/>
        </p:nvCxnSpPr>
        <p:spPr>
          <a:xfrm flipH="1">
            <a:off x="6372725" y="186226"/>
            <a:ext cx="11852" cy="2038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7727452" y="3652931"/>
            <a:ext cx="957934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kış Çizelgesi: Sonlandırıcı 28"/>
          <p:cNvSpPr/>
          <p:nvPr/>
        </p:nvSpPr>
        <p:spPr>
          <a:xfrm rot="18724729">
            <a:off x="4016138" y="2076125"/>
            <a:ext cx="2346960" cy="525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İYİLEŞTİRME</a:t>
            </a:r>
          </a:p>
        </p:txBody>
      </p:sp>
      <p:sp>
        <p:nvSpPr>
          <p:cNvPr id="30" name="Akış Çizelgesi: Sonlandırıcı 29"/>
          <p:cNvSpPr/>
          <p:nvPr/>
        </p:nvSpPr>
        <p:spPr>
          <a:xfrm rot="7912918">
            <a:off x="6244585" y="4338500"/>
            <a:ext cx="2346960" cy="525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HAZIRLIK (PLANLAMA)</a:t>
            </a:r>
          </a:p>
        </p:txBody>
      </p:sp>
      <p:sp>
        <p:nvSpPr>
          <p:cNvPr id="31" name="Akış Çizelgesi: Sonlandırıcı 30"/>
          <p:cNvSpPr/>
          <p:nvPr/>
        </p:nvSpPr>
        <p:spPr>
          <a:xfrm rot="2862783">
            <a:off x="6505499" y="2045588"/>
            <a:ext cx="2346960" cy="525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ZARAR AZALTMA</a:t>
            </a:r>
          </a:p>
        </p:txBody>
      </p:sp>
      <p:sp>
        <p:nvSpPr>
          <p:cNvPr id="32" name="Akış Çizelgesi: Sonlandırıcı 31"/>
          <p:cNvSpPr/>
          <p:nvPr/>
        </p:nvSpPr>
        <p:spPr>
          <a:xfrm rot="13554798">
            <a:off x="3925842" y="4202430"/>
            <a:ext cx="2346960" cy="52584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MÜDAHALE</a:t>
            </a:r>
          </a:p>
        </p:txBody>
      </p:sp>
      <p:sp>
        <p:nvSpPr>
          <p:cNvPr id="33" name="Akış Çizelgesi: Sonlandırıcı 32"/>
          <p:cNvSpPr/>
          <p:nvPr/>
        </p:nvSpPr>
        <p:spPr>
          <a:xfrm>
            <a:off x="5754026" y="2608155"/>
            <a:ext cx="1250527" cy="6342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YENİDEN YAPILANMA</a:t>
            </a:r>
          </a:p>
        </p:txBody>
      </p:sp>
      <p:sp>
        <p:nvSpPr>
          <p:cNvPr id="34" name="Akış Çizelgesi: Sonlandırıcı 33"/>
          <p:cNvSpPr/>
          <p:nvPr/>
        </p:nvSpPr>
        <p:spPr>
          <a:xfrm rot="16200000">
            <a:off x="4656204" y="3263016"/>
            <a:ext cx="1462959" cy="196483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RESTORASYON</a:t>
            </a:r>
          </a:p>
        </p:txBody>
      </p:sp>
      <p:sp>
        <p:nvSpPr>
          <p:cNvPr id="35" name="Akış Çizelgesi: Sonlandırıcı 34"/>
          <p:cNvSpPr/>
          <p:nvPr/>
        </p:nvSpPr>
        <p:spPr>
          <a:xfrm rot="5400000">
            <a:off x="6729685" y="3357016"/>
            <a:ext cx="1250527" cy="6342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SESSİZLİK</a:t>
            </a:r>
          </a:p>
        </p:txBody>
      </p:sp>
      <p:sp>
        <p:nvSpPr>
          <p:cNvPr id="36" name="Akış Çizelgesi: Sonlandırıcı 35"/>
          <p:cNvSpPr/>
          <p:nvPr/>
        </p:nvSpPr>
        <p:spPr>
          <a:xfrm rot="9541388">
            <a:off x="6404812" y="4171063"/>
            <a:ext cx="854781" cy="27128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38" name="Akış Çizelgesi: Sonlandırıcı 37"/>
          <p:cNvSpPr/>
          <p:nvPr/>
        </p:nvSpPr>
        <p:spPr>
          <a:xfrm rot="12254290">
            <a:off x="5513972" y="4223685"/>
            <a:ext cx="886187" cy="1822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ACİL  DURUM</a:t>
            </a:r>
          </a:p>
        </p:txBody>
      </p:sp>
      <p:sp>
        <p:nvSpPr>
          <p:cNvPr id="39" name="Akış Çizelgesi: Sonlandırıcı 38"/>
          <p:cNvSpPr/>
          <p:nvPr/>
        </p:nvSpPr>
        <p:spPr>
          <a:xfrm rot="5400000">
            <a:off x="8199031" y="3323810"/>
            <a:ext cx="1956486" cy="73524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AFET ÖNCESİ</a:t>
            </a:r>
          </a:p>
        </p:txBody>
      </p:sp>
      <p:sp>
        <p:nvSpPr>
          <p:cNvPr id="40" name="Akış Çizelgesi: Sonlandırıcı 39"/>
          <p:cNvSpPr/>
          <p:nvPr/>
        </p:nvSpPr>
        <p:spPr>
          <a:xfrm rot="16200000">
            <a:off x="2620946" y="3285306"/>
            <a:ext cx="1956486" cy="73524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AFET SONRASI</a:t>
            </a:r>
          </a:p>
        </p:txBody>
      </p:sp>
      <p:sp>
        <p:nvSpPr>
          <p:cNvPr id="41" name="Patlama 1 40"/>
          <p:cNvSpPr/>
          <p:nvPr/>
        </p:nvSpPr>
        <p:spPr>
          <a:xfrm>
            <a:off x="5806650" y="5581885"/>
            <a:ext cx="1142192" cy="99172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AFET</a:t>
            </a:r>
          </a:p>
        </p:txBody>
      </p:sp>
      <p:sp>
        <p:nvSpPr>
          <p:cNvPr id="44" name="Aşağı Bükülü Ok 43"/>
          <p:cNvSpPr/>
          <p:nvPr/>
        </p:nvSpPr>
        <p:spPr>
          <a:xfrm>
            <a:off x="3596640" y="871610"/>
            <a:ext cx="5684520" cy="140135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-2480604" y="6596390"/>
            <a:ext cx="14785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50" dirty="0"/>
              <a:t>Kaynak: </a:t>
            </a:r>
            <a:r>
              <a:rPr lang="en-US" sz="1050" dirty="0"/>
              <a:t>D. Alexander, Principles of Emergency Planning and Management (</a:t>
            </a:r>
            <a:r>
              <a:rPr lang="en-US" sz="1050" dirty="0" err="1"/>
              <a:t>Harpenden</a:t>
            </a:r>
            <a:r>
              <a:rPr lang="en-US" sz="1050" dirty="0"/>
              <a:t>: Terra Publishing, 2002), p. 6. </a:t>
            </a:r>
            <a:endParaRPr lang="tr-TR" sz="1050" dirty="0"/>
          </a:p>
        </p:txBody>
      </p:sp>
      <p:sp>
        <p:nvSpPr>
          <p:cNvPr id="27" name="Unvan 3"/>
          <p:cNvSpPr txBox="1">
            <a:spLocks/>
          </p:cNvSpPr>
          <p:nvPr/>
        </p:nvSpPr>
        <p:spPr>
          <a:xfrm>
            <a:off x="759278" y="388378"/>
            <a:ext cx="218863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Afet Yönetimi Döngüsü</a:t>
            </a:r>
          </a:p>
          <a:p>
            <a:r>
              <a:rPr lang="tr-TR" dirty="0"/>
              <a:t>ve</a:t>
            </a:r>
          </a:p>
          <a:p>
            <a:r>
              <a:rPr lang="tr-TR" dirty="0"/>
              <a:t>HAP</a:t>
            </a:r>
          </a:p>
        </p:txBody>
      </p:sp>
      <p:sp>
        <p:nvSpPr>
          <p:cNvPr id="2" name="Oval 1"/>
          <p:cNvSpPr/>
          <p:nvPr/>
        </p:nvSpPr>
        <p:spPr>
          <a:xfrm>
            <a:off x="3877573" y="1205666"/>
            <a:ext cx="2351184" cy="4187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rgbClr val="FF0000"/>
                </a:solidFill>
              </a:rPr>
              <a:t>PROAKTİF </a:t>
            </a:r>
          </a:p>
          <a:p>
            <a:r>
              <a:rPr lang="tr-TR" b="1" dirty="0">
                <a:solidFill>
                  <a:srgbClr val="FF0000"/>
                </a:solidFill>
              </a:rPr>
              <a:t>KRİZ </a:t>
            </a:r>
          </a:p>
          <a:p>
            <a:r>
              <a:rPr lang="tr-TR" b="1" dirty="0">
                <a:solidFill>
                  <a:srgbClr val="FF0000"/>
                </a:solidFill>
              </a:rPr>
              <a:t>YÖNETİMİ</a:t>
            </a:r>
          </a:p>
        </p:txBody>
      </p:sp>
      <p:sp>
        <p:nvSpPr>
          <p:cNvPr id="37" name="Oval 36"/>
          <p:cNvSpPr/>
          <p:nvPr/>
        </p:nvSpPr>
        <p:spPr>
          <a:xfrm>
            <a:off x="6576247" y="1389317"/>
            <a:ext cx="2351184" cy="4187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r>
              <a:rPr lang="tr-TR" b="1" dirty="0">
                <a:solidFill>
                  <a:srgbClr val="FF0000"/>
                </a:solidFill>
              </a:rPr>
              <a:t>RİSK</a:t>
            </a:r>
          </a:p>
          <a:p>
            <a:pPr algn="r"/>
            <a:r>
              <a:rPr lang="tr-TR" b="1" dirty="0">
                <a:solidFill>
                  <a:srgbClr val="FF0000"/>
                </a:solidFill>
              </a:rPr>
              <a:t>YÖNETİMİ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3" y="1502355"/>
            <a:ext cx="8199831" cy="3789076"/>
          </a:xfrm>
          <a:prstGeom prst="rect">
            <a:avLst/>
          </a:prstGeom>
        </p:spPr>
      </p:pic>
      <p:cxnSp>
        <p:nvCxnSpPr>
          <p:cNvPr id="42" name="Düz Ok Bağlayıcısı 41"/>
          <p:cNvCxnSpPr/>
          <p:nvPr/>
        </p:nvCxnSpPr>
        <p:spPr>
          <a:xfrm flipV="1">
            <a:off x="1665949" y="4379987"/>
            <a:ext cx="1145215" cy="11219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46590" y="5492452"/>
            <a:ext cx="2434399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HAP</a:t>
            </a:r>
          </a:p>
        </p:txBody>
      </p:sp>
    </p:spTree>
    <p:extLst>
      <p:ext uri="{BB962C8B-B14F-4D97-AF65-F5344CB8AC3E}">
        <p14:creationId xmlns:p14="http://schemas.microsoft.com/office/powerpoint/2010/main" val="20433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3273" y="0"/>
            <a:ext cx="8977745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6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HAP yönetmeliği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Ülkemizdeki tüm hastanelerin afet ve acil durumlarda kendi kendine yeterli olmasını amaçlamıştır. </a:t>
            </a:r>
          </a:p>
          <a:p>
            <a:r>
              <a:rPr lang="tr-TR" dirty="0"/>
              <a:t>Hastanelerin yatak kapasitelerine göre yapılanmayı tarif etmiştir.</a:t>
            </a:r>
          </a:p>
          <a:p>
            <a:r>
              <a:rPr lang="tr-TR" dirty="0"/>
              <a:t>Sorumlulukları Bakanlık, il ve hastaneler düzeyinde oluşturmuştur.</a:t>
            </a:r>
          </a:p>
          <a:p>
            <a:r>
              <a:rPr lang="tr-TR" dirty="0"/>
              <a:t>Hastane afet ve acil durum planı hazırlama komisyonlarını tanımlamıştır.</a:t>
            </a:r>
          </a:p>
          <a:p>
            <a:r>
              <a:rPr lang="tr-TR" dirty="0"/>
              <a:t>HAP hazırlanması ve incelenmesi konusunda yetki ve sorumlulukları belirlemiştir.</a:t>
            </a:r>
          </a:p>
          <a:p>
            <a:r>
              <a:rPr lang="tr-TR" dirty="0"/>
              <a:t>HAP güncellenmesi ile ilgili terminleri ortaya koymuştur.</a:t>
            </a:r>
          </a:p>
          <a:p>
            <a:r>
              <a:rPr lang="tr-TR" dirty="0"/>
              <a:t>Tatbikatları tanımlamış, sıklığını ortaya koymuştur.</a:t>
            </a:r>
          </a:p>
          <a:p>
            <a:r>
              <a:rPr lang="tr-TR" dirty="0"/>
              <a:t>Ayrıca HAP eğitimleri, UMKE faaliyetleri konusunda düzenlemeler yapmıştır.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7900" y="260019"/>
            <a:ext cx="5295900" cy="15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3322" y="0"/>
            <a:ext cx="683812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1504</Words>
  <Application>Microsoft Office PowerPoint</Application>
  <PresentationFormat>Geniş ekran</PresentationFormat>
  <Paragraphs>330</Paragraphs>
  <Slides>41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Office Teması</vt:lpstr>
      <vt:lpstr>Grafik</vt:lpstr>
      <vt:lpstr>Hastane Afet Planı  ve  Risk Analizi</vt:lpstr>
      <vt:lpstr>Neden afet planı?</vt:lpstr>
      <vt:lpstr>HAP nedir?</vt:lpstr>
      <vt:lpstr>Hastane Afet Planı’nın unsurları?</vt:lpstr>
      <vt:lpstr>HAP aşamaları</vt:lpstr>
      <vt:lpstr>PowerPoint Sunusu</vt:lpstr>
      <vt:lpstr>PowerPoint Sunusu</vt:lpstr>
      <vt:lpstr>HAP yönetmeliği</vt:lpstr>
      <vt:lpstr>PowerPoint Sunusu</vt:lpstr>
      <vt:lpstr>PowerPoint Sunusu</vt:lpstr>
      <vt:lpstr>Risk azaltma ile…</vt:lpstr>
      <vt:lpstr>Afet riskini değerlendirme (disaster risk assessment)</vt:lpstr>
      <vt:lpstr>Risk algısı ve riski azaltma</vt:lpstr>
      <vt:lpstr>Risklere karşı proaktif yaklaşım</vt:lpstr>
      <vt:lpstr>RİSK </vt:lpstr>
      <vt:lpstr>Tehlike analizi</vt:lpstr>
      <vt:lpstr>Tehlike analizi</vt:lpstr>
      <vt:lpstr>Maruziyet analizi</vt:lpstr>
      <vt:lpstr>Maruziyet analizi</vt:lpstr>
      <vt:lpstr>Savunmasızlık analizi</vt:lpstr>
      <vt:lpstr>Risk iletişimi</vt:lpstr>
      <vt:lpstr>Risk iletişimi algoritması</vt:lpstr>
      <vt:lpstr>PowerPoint Sunusu</vt:lpstr>
      <vt:lpstr>Tesis (Hastane) Güvenliği</vt:lpstr>
      <vt:lpstr>I-Yapısal güvenlik</vt:lpstr>
      <vt:lpstr>2-Yapısal olmayan güvenlik</vt:lpstr>
      <vt:lpstr>Mimari güvenlik</vt:lpstr>
      <vt:lpstr>PowerPoint Sunusu</vt:lpstr>
      <vt:lpstr>PowerPoint Sunusu</vt:lpstr>
      <vt:lpstr> Alt yapı önlemleri, erişim ve fiziksel güvenlik </vt:lpstr>
      <vt:lpstr>Kritik (önemde olan) sistemler</vt:lpstr>
      <vt:lpstr> Kritik sistemler </vt:lpstr>
      <vt:lpstr>PowerPoint Sunusu</vt:lpstr>
      <vt:lpstr>PowerPoint Sunusu</vt:lpstr>
      <vt:lpstr>PowerPoint Sunusu</vt:lpstr>
      <vt:lpstr>YOTA</vt:lpstr>
      <vt:lpstr>PowerPoint Sunusu</vt:lpstr>
      <vt:lpstr>3-Acil durum ve afet yönetimi</vt:lpstr>
      <vt:lpstr>PowerPoint Sunusu</vt:lpstr>
      <vt:lpstr>Çözüm</vt:lpstr>
      <vt:lpstr>WHO Güvenli Hastane İndeksi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Hastane Afet Planı  ve  Risk Analizi</dc:title>
  <dc:creator>PC</dc:creator>
  <cp:lastModifiedBy>gizem</cp:lastModifiedBy>
  <cp:revision>85</cp:revision>
  <dcterms:created xsi:type="dcterms:W3CDTF">2015-10-29T18:58:26Z</dcterms:created>
  <dcterms:modified xsi:type="dcterms:W3CDTF">2017-03-24T22:33:46Z</dcterms:modified>
</cp:coreProperties>
</file>