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50" r:id="rId1"/>
  </p:sldMasterIdLst>
  <p:notesMasterIdLst>
    <p:notesMasterId r:id="rId34"/>
  </p:notesMasterIdLst>
  <p:sldIdLst>
    <p:sldId id="280" r:id="rId2"/>
    <p:sldId id="477" r:id="rId3"/>
    <p:sldId id="511" r:id="rId4"/>
    <p:sldId id="452" r:id="rId5"/>
    <p:sldId id="510" r:id="rId6"/>
    <p:sldId id="453" r:id="rId7"/>
    <p:sldId id="486" r:id="rId8"/>
    <p:sldId id="454" r:id="rId9"/>
    <p:sldId id="512" r:id="rId10"/>
    <p:sldId id="484" r:id="rId11"/>
    <p:sldId id="483" r:id="rId12"/>
    <p:sldId id="513" r:id="rId13"/>
    <p:sldId id="517" r:id="rId14"/>
    <p:sldId id="501" r:id="rId15"/>
    <p:sldId id="523" r:id="rId16"/>
    <p:sldId id="499" r:id="rId17"/>
    <p:sldId id="516" r:id="rId18"/>
    <p:sldId id="488" r:id="rId19"/>
    <p:sldId id="515" r:id="rId20"/>
    <p:sldId id="487" r:id="rId21"/>
    <p:sldId id="490" r:id="rId22"/>
    <p:sldId id="498" r:id="rId23"/>
    <p:sldId id="489" r:id="rId24"/>
    <p:sldId id="519" r:id="rId25"/>
    <p:sldId id="518" r:id="rId26"/>
    <p:sldId id="492" r:id="rId27"/>
    <p:sldId id="520" r:id="rId28"/>
    <p:sldId id="522" r:id="rId29"/>
    <p:sldId id="507" r:id="rId30"/>
    <p:sldId id="521" r:id="rId31"/>
    <p:sldId id="509" r:id="rId32"/>
    <p:sldId id="282" r:id="rId33"/>
  </p:sldIdLst>
  <p:sldSz cx="9144000" cy="6858000" type="screen4x3"/>
  <p:notesSz cx="6858000" cy="9144000"/>
  <p:defaultTextStyle>
    <a:defPPr>
      <a:defRPr lang="tr-TR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15555"/>
    <a:srgbClr val="FF3300"/>
    <a:srgbClr val="EA5114"/>
    <a:srgbClr val="DF2613"/>
    <a:srgbClr val="DE1217"/>
    <a:srgbClr val="CC0099"/>
    <a:srgbClr val="D53974"/>
    <a:srgbClr val="E84EC7"/>
    <a:srgbClr val="F04E4E"/>
    <a:srgbClr val="FF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aximized">
    <p:restoredLeft sz="15717" autoAdjust="0"/>
    <p:restoredTop sz="94494" autoAdjust="0"/>
  </p:normalViewPr>
  <p:slideViewPr>
    <p:cSldViewPr>
      <p:cViewPr>
        <p:scale>
          <a:sx n="70" d="100"/>
          <a:sy n="70" d="100"/>
        </p:scale>
        <p:origin x="-606" y="-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48" y="14718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3_5">
  <dgm:title val=""/>
  <dgm:desc val=""/>
  <dgm:catLst>
    <dgm:cat type="accent3" pri="11500"/>
  </dgm:catLst>
  <dgm:styleLbl name="node0">
    <dgm:fillClrLst meth="cycle">
      <a:schemeClr val="accent3">
        <a:alpha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>
        <a:alpha val="9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>
        <a:alpha val="90000"/>
      </a:schemeClr>
      <a:schemeClr val="accent3">
        <a:alpha val="5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/>
    <dgm:txEffectClrLst/>
  </dgm:styleLbl>
  <dgm:styleLbl name="lnNode1">
    <dgm:fillClrLst>
      <a:schemeClr val="accent3">
        <a:shade val="90000"/>
      </a:schemeClr>
      <a:schemeClr val="accent3">
        <a:alpha val="50000"/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shade val="80000"/>
        <a:alpha val="50000"/>
      </a:schemeClr>
      <a:schemeClr val="accent3">
        <a:alpha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3">
        <a:alpha val="3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  <a:alpha val="90000"/>
      </a:schemeClr>
      <a:schemeClr val="accent3">
        <a:tint val="20000"/>
        <a:alpha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/>
    <dgm:txEffectClrLst/>
  </dgm:styleLbl>
  <dgm:styleLbl name="fgSibTrans2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/>
    <dgm:txEffectClrLst/>
  </dgm:styleLbl>
  <dgm:styleLbl name="bgSibTrans2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/>
    <dgm:txEffectClrLst/>
  </dgm:styleLbl>
  <dgm:styleLbl name="sibTrans1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3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3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3">
        <a:shade val="80000"/>
      </a:schemeClr>
    </dgm:fillClrLst>
    <dgm:linClrLst meth="repeat">
      <a:schemeClr val="accent3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3">
        <a:tint val="90000"/>
      </a:schemeClr>
    </dgm:fillClrLst>
    <dgm:linClrLst meth="repeat">
      <a:schemeClr val="accent3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3">
        <a:tint val="70000"/>
      </a:schemeClr>
    </dgm:fillClrLst>
    <dgm:linClrLst meth="repeat">
      <a:schemeClr val="accent3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3">
        <a:tint val="50000"/>
      </a:schemeClr>
    </dgm:fillClrLst>
    <dgm:linClrLst meth="repeat">
      <a:schemeClr val="accent3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3">
        <a:shade val="80000"/>
      </a:schemeClr>
    </dgm:fillClrLst>
    <dgm:linClrLst meth="repeat">
      <a:schemeClr val="accent3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3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3">
        <a:tint val="70000"/>
      </a:schemeClr>
    </dgm:fillClrLst>
    <dgm:linClrLst meth="repeat">
      <a:schemeClr val="accent3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3">
        <a:tint val="50000"/>
      </a:schemeClr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alpha val="90000"/>
        <a:tint val="40000"/>
      </a:schemeClr>
      <a:schemeClr val="accent3">
        <a:alpha val="50000"/>
        <a:tint val="40000"/>
      </a:schemeClr>
    </dgm:fillClrLst>
    <dgm:linClrLst meth="repeat">
      <a:schemeClr val="accent3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3">
        <a:alpha val="90000"/>
        <a:tint val="40000"/>
      </a:schemeClr>
    </dgm:fillClrLst>
    <dgm:linClrLst meth="repeat">
      <a:schemeClr val="accent3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3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3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3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3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3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3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3_5">
  <dgm:title val=""/>
  <dgm:desc val=""/>
  <dgm:catLst>
    <dgm:cat type="accent3" pri="11500"/>
  </dgm:catLst>
  <dgm:styleLbl name="node0">
    <dgm:fillClrLst meth="cycle">
      <a:schemeClr val="accent3">
        <a:alpha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>
        <a:alpha val="9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>
        <a:alpha val="90000"/>
      </a:schemeClr>
      <a:schemeClr val="accent3">
        <a:alpha val="5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/>
    <dgm:txEffectClrLst/>
  </dgm:styleLbl>
  <dgm:styleLbl name="lnNode1">
    <dgm:fillClrLst>
      <a:schemeClr val="accent3">
        <a:shade val="90000"/>
      </a:schemeClr>
      <a:schemeClr val="accent3">
        <a:alpha val="50000"/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shade val="80000"/>
        <a:alpha val="50000"/>
      </a:schemeClr>
      <a:schemeClr val="accent3">
        <a:alpha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3">
        <a:alpha val="3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  <a:alpha val="90000"/>
      </a:schemeClr>
      <a:schemeClr val="accent3">
        <a:tint val="20000"/>
        <a:alpha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/>
    <dgm:txEffectClrLst/>
  </dgm:styleLbl>
  <dgm:styleLbl name="fgSibTrans2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/>
    <dgm:txEffectClrLst/>
  </dgm:styleLbl>
  <dgm:styleLbl name="bgSibTrans2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/>
    <dgm:txEffectClrLst/>
  </dgm:styleLbl>
  <dgm:styleLbl name="sibTrans1D1">
    <dgm:fillClrLst>
      <a:schemeClr val="accent3">
        <a:shade val="90000"/>
      </a:schemeClr>
      <a:schemeClr val="accent3">
        <a:tint val="50000"/>
      </a:schemeClr>
    </dgm:fillClrLst>
    <dgm:linClrLst>
      <a:schemeClr val="accent3">
        <a:shade val="90000"/>
      </a:schemeClr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3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3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3">
        <a:shade val="80000"/>
      </a:schemeClr>
    </dgm:fillClrLst>
    <dgm:linClrLst meth="repeat">
      <a:schemeClr val="accent3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3">
        <a:tint val="90000"/>
      </a:schemeClr>
    </dgm:fillClrLst>
    <dgm:linClrLst meth="repeat">
      <a:schemeClr val="accent3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3">
        <a:tint val="70000"/>
      </a:schemeClr>
    </dgm:fillClrLst>
    <dgm:linClrLst meth="repeat">
      <a:schemeClr val="accent3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3">
        <a:tint val="50000"/>
      </a:schemeClr>
    </dgm:fillClrLst>
    <dgm:linClrLst meth="repeat">
      <a:schemeClr val="accent3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3">
        <a:shade val="80000"/>
      </a:schemeClr>
    </dgm:fillClrLst>
    <dgm:linClrLst meth="repeat">
      <a:schemeClr val="accent3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3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3">
        <a:tint val="70000"/>
      </a:schemeClr>
    </dgm:fillClrLst>
    <dgm:linClrLst meth="repeat">
      <a:schemeClr val="accent3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3">
        <a:tint val="50000"/>
      </a:schemeClr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>
        <a:alpha val="90000"/>
      </a:schemeClr>
      <a:schemeClr val="accent3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alpha val="90000"/>
        <a:tint val="40000"/>
      </a:schemeClr>
      <a:schemeClr val="accent3">
        <a:alpha val="50000"/>
        <a:tint val="40000"/>
      </a:schemeClr>
    </dgm:fillClrLst>
    <dgm:linClrLst meth="repeat">
      <a:schemeClr val="accent3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3">
        <a:alpha val="90000"/>
        <a:tint val="40000"/>
      </a:schemeClr>
    </dgm:fillClrLst>
    <dgm:linClrLst meth="repeat">
      <a:schemeClr val="accent3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3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3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3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3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3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3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EBE454F7-41C5-4839-8CDA-71C2FCA358FF}" type="doc">
      <dgm:prSet loTypeId="urn:microsoft.com/office/officeart/2005/8/layout/hierarchy3" loCatId="hierarchy" qsTypeId="urn:microsoft.com/office/officeart/2005/8/quickstyle/simple1" qsCatId="simple" csTypeId="urn:microsoft.com/office/officeart/2005/8/colors/accent3_5" csCatId="accent3" phldr="1"/>
      <dgm:spPr/>
      <dgm:t>
        <a:bodyPr/>
        <a:lstStyle/>
        <a:p>
          <a:endParaRPr lang="tr-TR"/>
        </a:p>
      </dgm:t>
    </dgm:pt>
    <dgm:pt modelId="{7F6CC667-561F-4B80-8F2B-73822565DDA7}">
      <dgm:prSet phldrT="[Metin]" custT="1"/>
      <dgm:spPr/>
      <dgm:t>
        <a:bodyPr/>
        <a:lstStyle/>
        <a:p>
          <a:r>
            <a:rPr lang="tr-TR" sz="1400" b="1" i="0" dirty="0" smtClean="0"/>
            <a:t>Ani Oluşan Tek Sebep</a:t>
          </a:r>
          <a:endParaRPr lang="tr-TR" sz="1400" b="1" i="0" dirty="0"/>
        </a:p>
      </dgm:t>
    </dgm:pt>
    <dgm:pt modelId="{A1F69AD0-4916-424B-9930-0A03F7977575}" type="parTrans" cxnId="{3D053D5C-CD19-4EC9-AF8F-8C4BFA7E0704}">
      <dgm:prSet/>
      <dgm:spPr/>
      <dgm:t>
        <a:bodyPr/>
        <a:lstStyle/>
        <a:p>
          <a:endParaRPr lang="tr-TR"/>
        </a:p>
      </dgm:t>
    </dgm:pt>
    <dgm:pt modelId="{3005CC04-B3E2-4A28-AC59-65A3CB671319}" type="sibTrans" cxnId="{3D053D5C-CD19-4EC9-AF8F-8C4BFA7E0704}">
      <dgm:prSet/>
      <dgm:spPr/>
      <dgm:t>
        <a:bodyPr/>
        <a:lstStyle/>
        <a:p>
          <a:endParaRPr lang="tr-TR"/>
        </a:p>
      </dgm:t>
    </dgm:pt>
    <dgm:pt modelId="{7EF9905E-4EE2-4221-B6FC-DC5C3E2F5E69}">
      <dgm:prSet phldrT="[Metin]" custT="1"/>
      <dgm:spPr/>
      <dgm:t>
        <a:bodyPr/>
        <a:lstStyle/>
        <a:p>
          <a:r>
            <a:rPr lang="tr-TR" sz="1400" dirty="0" smtClean="0"/>
            <a:t>Yangın</a:t>
          </a:r>
          <a:endParaRPr lang="tr-TR" sz="1400" dirty="0"/>
        </a:p>
      </dgm:t>
    </dgm:pt>
    <dgm:pt modelId="{85DDFF7E-0FFE-46FD-A4F8-14A88B9C66FE}" type="parTrans" cxnId="{A837FAFB-14C8-4B79-A6F6-759A9CE17783}">
      <dgm:prSet/>
      <dgm:spPr/>
      <dgm:t>
        <a:bodyPr/>
        <a:lstStyle/>
        <a:p>
          <a:endParaRPr lang="tr-TR"/>
        </a:p>
      </dgm:t>
    </dgm:pt>
    <dgm:pt modelId="{E9C63DA2-194D-4221-B310-BB47C3C1E230}" type="sibTrans" cxnId="{A837FAFB-14C8-4B79-A6F6-759A9CE17783}">
      <dgm:prSet/>
      <dgm:spPr/>
      <dgm:t>
        <a:bodyPr/>
        <a:lstStyle/>
        <a:p>
          <a:endParaRPr lang="tr-TR"/>
        </a:p>
      </dgm:t>
    </dgm:pt>
    <dgm:pt modelId="{6D59ED3C-1DD5-409D-882F-006968ECA13A}">
      <dgm:prSet phldrT="[Metin]" custT="1"/>
      <dgm:spPr/>
      <dgm:t>
        <a:bodyPr/>
        <a:lstStyle/>
        <a:p>
          <a:r>
            <a:rPr lang="tr-TR" sz="1400" b="1" i="0" dirty="0" smtClean="0"/>
            <a:t>Aşamalı Oluşan               Birden Çok Sebep </a:t>
          </a:r>
          <a:endParaRPr lang="tr-TR" sz="1400" b="1" i="0" dirty="0"/>
        </a:p>
      </dgm:t>
    </dgm:pt>
    <dgm:pt modelId="{A28F95F9-0E2A-4B9C-9135-6A73AE0D02FA}" type="parTrans" cxnId="{456CBC4F-9261-4FCE-BA86-2B56092245A4}">
      <dgm:prSet/>
      <dgm:spPr/>
      <dgm:t>
        <a:bodyPr/>
        <a:lstStyle/>
        <a:p>
          <a:endParaRPr lang="tr-TR"/>
        </a:p>
      </dgm:t>
    </dgm:pt>
    <dgm:pt modelId="{CEE22E5A-70DD-49BA-A068-03765177EC30}" type="sibTrans" cxnId="{456CBC4F-9261-4FCE-BA86-2B56092245A4}">
      <dgm:prSet/>
      <dgm:spPr/>
      <dgm:t>
        <a:bodyPr/>
        <a:lstStyle/>
        <a:p>
          <a:endParaRPr lang="tr-TR"/>
        </a:p>
      </dgm:t>
    </dgm:pt>
    <dgm:pt modelId="{0D777C3C-1129-4EA4-BA2A-1A0B9A96A312}">
      <dgm:prSet phldrT="[Metin]" custT="1"/>
      <dgm:spPr/>
      <dgm:t>
        <a:bodyPr/>
        <a:lstStyle/>
        <a:p>
          <a:r>
            <a:rPr lang="tr-TR" sz="1400" dirty="0" smtClean="0"/>
            <a:t>Çevresel Kirlilik</a:t>
          </a:r>
          <a:endParaRPr lang="tr-TR" sz="1400" dirty="0"/>
        </a:p>
      </dgm:t>
    </dgm:pt>
    <dgm:pt modelId="{E5CB8215-AB58-4AC8-8155-9B8DE6D6D969}" type="parTrans" cxnId="{654CE069-DABF-4A39-84D7-41D9CCF8F5B7}">
      <dgm:prSet/>
      <dgm:spPr/>
      <dgm:t>
        <a:bodyPr/>
        <a:lstStyle/>
        <a:p>
          <a:endParaRPr lang="tr-TR"/>
        </a:p>
      </dgm:t>
    </dgm:pt>
    <dgm:pt modelId="{918BA563-BBC2-4E0D-84BD-3EE6D1051A4A}" type="sibTrans" cxnId="{654CE069-DABF-4A39-84D7-41D9CCF8F5B7}">
      <dgm:prSet/>
      <dgm:spPr/>
      <dgm:t>
        <a:bodyPr/>
        <a:lstStyle/>
        <a:p>
          <a:endParaRPr lang="tr-TR"/>
        </a:p>
      </dgm:t>
    </dgm:pt>
    <dgm:pt modelId="{0A8A9387-6304-4B74-B821-C543FE18872C}">
      <dgm:prSet phldrT="[Metin]"/>
      <dgm:spPr/>
      <dgm:t>
        <a:bodyPr/>
        <a:lstStyle/>
        <a:p>
          <a:endParaRPr lang="tr-TR" sz="800" dirty="0"/>
        </a:p>
      </dgm:t>
    </dgm:pt>
    <dgm:pt modelId="{C75BC2A0-3757-48AD-A414-872F32675511}" type="parTrans" cxnId="{D12EEDA2-19AC-4408-BD78-999BB3DF96E4}">
      <dgm:prSet/>
      <dgm:spPr/>
      <dgm:t>
        <a:bodyPr/>
        <a:lstStyle/>
        <a:p>
          <a:endParaRPr lang="tr-TR"/>
        </a:p>
      </dgm:t>
    </dgm:pt>
    <dgm:pt modelId="{E5EC0697-56FA-4DD3-B1CA-02857EB82E9A}" type="sibTrans" cxnId="{D12EEDA2-19AC-4408-BD78-999BB3DF96E4}">
      <dgm:prSet/>
      <dgm:spPr/>
      <dgm:t>
        <a:bodyPr/>
        <a:lstStyle/>
        <a:p>
          <a:endParaRPr lang="tr-TR"/>
        </a:p>
      </dgm:t>
    </dgm:pt>
    <dgm:pt modelId="{349D6B95-4319-4ADA-8AD6-A18A4E47858D}">
      <dgm:prSet phldrT="[Metin]" custT="1"/>
      <dgm:spPr/>
      <dgm:t>
        <a:bodyPr/>
        <a:lstStyle/>
        <a:p>
          <a:r>
            <a:rPr lang="tr-TR" sz="1400" dirty="0" smtClean="0"/>
            <a:t>Patlama</a:t>
          </a:r>
          <a:endParaRPr lang="tr-TR" sz="1400" dirty="0"/>
        </a:p>
      </dgm:t>
    </dgm:pt>
    <dgm:pt modelId="{6BE3F479-B0D4-4DBB-893C-8937E953C217}" type="parTrans" cxnId="{A22299D4-8741-4080-9624-6891033CFF4E}">
      <dgm:prSet/>
      <dgm:spPr/>
      <dgm:t>
        <a:bodyPr/>
        <a:lstStyle/>
        <a:p>
          <a:endParaRPr lang="tr-TR"/>
        </a:p>
      </dgm:t>
    </dgm:pt>
    <dgm:pt modelId="{441B8FDB-7144-4EBE-B8CB-567F121D5531}" type="sibTrans" cxnId="{A22299D4-8741-4080-9624-6891033CFF4E}">
      <dgm:prSet/>
      <dgm:spPr/>
      <dgm:t>
        <a:bodyPr/>
        <a:lstStyle/>
        <a:p>
          <a:endParaRPr lang="tr-TR"/>
        </a:p>
      </dgm:t>
    </dgm:pt>
    <dgm:pt modelId="{41DFDFEE-A13D-485D-BAB8-308EA066D7EC}">
      <dgm:prSet phldrT="[Metin]" custT="1"/>
      <dgm:spPr/>
      <dgm:t>
        <a:bodyPr/>
        <a:lstStyle/>
        <a:p>
          <a:r>
            <a:rPr lang="tr-TR" sz="1400" dirty="0" smtClean="0"/>
            <a:t>Çarpışma</a:t>
          </a:r>
          <a:endParaRPr lang="tr-TR" sz="1400" dirty="0"/>
        </a:p>
      </dgm:t>
    </dgm:pt>
    <dgm:pt modelId="{A4BD9AD3-FC57-4B2A-AFC1-5DAC5B5FF2DA}" type="parTrans" cxnId="{9AD75ABB-2137-4AF1-9EBD-F2C12E675A9C}">
      <dgm:prSet/>
      <dgm:spPr/>
      <dgm:t>
        <a:bodyPr/>
        <a:lstStyle/>
        <a:p>
          <a:endParaRPr lang="tr-TR"/>
        </a:p>
      </dgm:t>
    </dgm:pt>
    <dgm:pt modelId="{124B5209-7CFA-44C7-8D42-D8F6FDA17A45}" type="sibTrans" cxnId="{9AD75ABB-2137-4AF1-9EBD-F2C12E675A9C}">
      <dgm:prSet/>
      <dgm:spPr/>
      <dgm:t>
        <a:bodyPr/>
        <a:lstStyle/>
        <a:p>
          <a:endParaRPr lang="tr-TR"/>
        </a:p>
      </dgm:t>
    </dgm:pt>
    <dgm:pt modelId="{12808077-5DE4-4095-8DC6-D9104E55CE59}">
      <dgm:prSet phldrT="[Metin]"/>
      <dgm:spPr/>
      <dgm:t>
        <a:bodyPr/>
        <a:lstStyle/>
        <a:p>
          <a:endParaRPr lang="tr-TR" sz="700" dirty="0"/>
        </a:p>
      </dgm:t>
    </dgm:pt>
    <dgm:pt modelId="{AE43B6D9-9835-4E3C-877A-DD2BF8F8CD55}" type="parTrans" cxnId="{3B86685A-FD86-433D-A1BD-3E167BABC168}">
      <dgm:prSet/>
      <dgm:spPr/>
      <dgm:t>
        <a:bodyPr/>
        <a:lstStyle/>
        <a:p>
          <a:endParaRPr lang="tr-TR"/>
        </a:p>
      </dgm:t>
    </dgm:pt>
    <dgm:pt modelId="{A83C84B7-EEEA-4425-BB06-3084E51E70B5}" type="sibTrans" cxnId="{3B86685A-FD86-433D-A1BD-3E167BABC168}">
      <dgm:prSet/>
      <dgm:spPr/>
      <dgm:t>
        <a:bodyPr/>
        <a:lstStyle/>
        <a:p>
          <a:endParaRPr lang="tr-TR"/>
        </a:p>
      </dgm:t>
    </dgm:pt>
    <dgm:pt modelId="{5A4DBC28-6906-488A-8BED-FB35471AF80D}">
      <dgm:prSet phldrT="[Metin]" custT="1"/>
      <dgm:spPr/>
      <dgm:t>
        <a:bodyPr/>
        <a:lstStyle/>
        <a:p>
          <a:r>
            <a:rPr lang="tr-TR" sz="1400" dirty="0" smtClean="0"/>
            <a:t>Deniz Kazası</a:t>
          </a:r>
          <a:endParaRPr lang="tr-TR" sz="1400" dirty="0"/>
        </a:p>
      </dgm:t>
    </dgm:pt>
    <dgm:pt modelId="{DC160F49-0CAF-41A2-A558-CD86C70433BF}" type="parTrans" cxnId="{2C1AA950-DD69-4A41-9EC7-B37CFBA5C7CC}">
      <dgm:prSet/>
      <dgm:spPr/>
      <dgm:t>
        <a:bodyPr/>
        <a:lstStyle/>
        <a:p>
          <a:endParaRPr lang="tr-TR"/>
        </a:p>
      </dgm:t>
    </dgm:pt>
    <dgm:pt modelId="{00D16465-6B03-4CD2-A966-821B7D7AA452}" type="sibTrans" cxnId="{2C1AA950-DD69-4A41-9EC7-B37CFBA5C7CC}">
      <dgm:prSet/>
      <dgm:spPr/>
      <dgm:t>
        <a:bodyPr/>
        <a:lstStyle/>
        <a:p>
          <a:endParaRPr lang="tr-TR"/>
        </a:p>
      </dgm:t>
    </dgm:pt>
    <dgm:pt modelId="{9C3011F1-384D-44B4-98A4-FE1042DD61D4}">
      <dgm:prSet phldrT="[Metin]" custT="1"/>
      <dgm:spPr/>
      <dgm:t>
        <a:bodyPr/>
        <a:lstStyle/>
        <a:p>
          <a:r>
            <a:rPr lang="tr-TR" sz="1400" dirty="0" smtClean="0"/>
            <a:t>Yapısal Çökme </a:t>
          </a:r>
          <a:endParaRPr lang="tr-TR" sz="1400" dirty="0"/>
        </a:p>
      </dgm:t>
    </dgm:pt>
    <dgm:pt modelId="{DD9C90C5-97D3-4948-902F-A9751165F38F}" type="parTrans" cxnId="{B4F3E3D2-B002-422E-84E0-687F5EA428F2}">
      <dgm:prSet/>
      <dgm:spPr/>
      <dgm:t>
        <a:bodyPr/>
        <a:lstStyle/>
        <a:p>
          <a:endParaRPr lang="tr-TR"/>
        </a:p>
      </dgm:t>
    </dgm:pt>
    <dgm:pt modelId="{E7734A47-C63D-4B4E-A457-0C7CFEDE4685}" type="sibTrans" cxnId="{B4F3E3D2-B002-422E-84E0-687F5EA428F2}">
      <dgm:prSet/>
      <dgm:spPr/>
      <dgm:t>
        <a:bodyPr/>
        <a:lstStyle/>
        <a:p>
          <a:endParaRPr lang="tr-TR"/>
        </a:p>
      </dgm:t>
    </dgm:pt>
    <dgm:pt modelId="{C8D05536-AD67-45AF-8DB8-CFDE0E69AEC5}">
      <dgm:prSet phldrT="[Metin]" custT="1"/>
      <dgm:spPr/>
      <dgm:t>
        <a:bodyPr/>
        <a:lstStyle/>
        <a:p>
          <a:r>
            <a:rPr lang="tr-TR" sz="1400" dirty="0" smtClean="0"/>
            <a:t>Savaş</a:t>
          </a:r>
          <a:endParaRPr lang="tr-TR" sz="1400" dirty="0"/>
        </a:p>
      </dgm:t>
    </dgm:pt>
    <dgm:pt modelId="{482954C6-C471-4657-BD57-B0AF99A86F73}" type="parTrans" cxnId="{103F9DD5-CFA7-4495-979A-E3AD0AC6CF8C}">
      <dgm:prSet/>
      <dgm:spPr/>
      <dgm:t>
        <a:bodyPr/>
        <a:lstStyle/>
        <a:p>
          <a:endParaRPr lang="tr-TR"/>
        </a:p>
      </dgm:t>
    </dgm:pt>
    <dgm:pt modelId="{A3807E9A-8458-4D4D-A154-99D7FDAADB97}" type="sibTrans" cxnId="{103F9DD5-CFA7-4495-979A-E3AD0AC6CF8C}">
      <dgm:prSet/>
      <dgm:spPr/>
      <dgm:t>
        <a:bodyPr/>
        <a:lstStyle/>
        <a:p>
          <a:endParaRPr lang="tr-TR"/>
        </a:p>
      </dgm:t>
    </dgm:pt>
    <dgm:pt modelId="{D6E8543B-E344-4128-87D3-179FFB238D9C}">
      <dgm:prSet phldrT="[Metin]" custT="1"/>
      <dgm:spPr/>
      <dgm:t>
        <a:bodyPr/>
        <a:lstStyle/>
        <a:p>
          <a:r>
            <a:rPr lang="tr-TR" sz="1400" dirty="0" smtClean="0"/>
            <a:t>Ekonomik Kriz </a:t>
          </a:r>
          <a:endParaRPr lang="tr-TR" sz="1400" dirty="0"/>
        </a:p>
      </dgm:t>
    </dgm:pt>
    <dgm:pt modelId="{7C925AF0-AFF4-4822-86C8-A68A37335F1D}" type="parTrans" cxnId="{9DFDAE9E-F2F6-4B1D-9A1F-D9ED0001CFE8}">
      <dgm:prSet/>
      <dgm:spPr/>
      <dgm:t>
        <a:bodyPr/>
        <a:lstStyle/>
        <a:p>
          <a:endParaRPr lang="tr-TR"/>
        </a:p>
      </dgm:t>
    </dgm:pt>
    <dgm:pt modelId="{80FD089C-EFB6-4816-AFAC-B781695B8B9B}" type="sibTrans" cxnId="{9DFDAE9E-F2F6-4B1D-9A1F-D9ED0001CFE8}">
      <dgm:prSet/>
      <dgm:spPr/>
      <dgm:t>
        <a:bodyPr/>
        <a:lstStyle/>
        <a:p>
          <a:endParaRPr lang="tr-TR"/>
        </a:p>
      </dgm:t>
    </dgm:pt>
    <dgm:pt modelId="{83C150C3-B974-4F84-B9E7-1540FF2A5130}">
      <dgm:prSet phldrT="[Metin]" custT="1"/>
      <dgm:spPr/>
      <dgm:t>
        <a:bodyPr/>
        <a:lstStyle/>
        <a:p>
          <a:r>
            <a:rPr lang="tr-TR" sz="2600" dirty="0" smtClean="0"/>
            <a:t>İnsani Sebepler</a:t>
          </a:r>
          <a:endParaRPr lang="tr-TR" sz="2600" dirty="0"/>
        </a:p>
      </dgm:t>
    </dgm:pt>
    <dgm:pt modelId="{01351AA8-905C-4A4A-9E2C-7D6322EEA00C}" type="sibTrans" cxnId="{FE7E8058-E01F-4ACD-853A-6A1EFB186B62}">
      <dgm:prSet/>
      <dgm:spPr/>
      <dgm:t>
        <a:bodyPr/>
        <a:lstStyle/>
        <a:p>
          <a:endParaRPr lang="tr-TR"/>
        </a:p>
      </dgm:t>
    </dgm:pt>
    <dgm:pt modelId="{45D387DE-8C8E-4AA0-A696-98B0D7725D10}" type="parTrans" cxnId="{FE7E8058-E01F-4ACD-853A-6A1EFB186B62}">
      <dgm:prSet/>
      <dgm:spPr/>
      <dgm:t>
        <a:bodyPr/>
        <a:lstStyle/>
        <a:p>
          <a:endParaRPr lang="tr-TR"/>
        </a:p>
      </dgm:t>
    </dgm:pt>
    <dgm:pt modelId="{657F680A-A348-41DC-A94B-72B70A34B98C}">
      <dgm:prSet phldrT="[Metin]" custT="1"/>
      <dgm:spPr/>
      <dgm:t>
        <a:bodyPr/>
        <a:lstStyle/>
        <a:p>
          <a:r>
            <a:rPr lang="tr-TR" sz="1400" dirty="0" smtClean="0"/>
            <a:t>Salgın Hastalıklar</a:t>
          </a:r>
          <a:endParaRPr lang="tr-TR" sz="1400" dirty="0"/>
        </a:p>
      </dgm:t>
    </dgm:pt>
    <dgm:pt modelId="{64850140-6339-4D5E-B143-BBF7D329BC82}" type="parTrans" cxnId="{CD254A77-7A6A-44DF-B01D-3A9CED5A9275}">
      <dgm:prSet/>
      <dgm:spPr/>
      <dgm:t>
        <a:bodyPr/>
        <a:lstStyle/>
        <a:p>
          <a:endParaRPr lang="tr-TR"/>
        </a:p>
      </dgm:t>
    </dgm:pt>
    <dgm:pt modelId="{BCC94287-74F3-4088-889E-E8B64CB1214E}" type="sibTrans" cxnId="{CD254A77-7A6A-44DF-B01D-3A9CED5A9275}">
      <dgm:prSet/>
      <dgm:spPr/>
      <dgm:t>
        <a:bodyPr/>
        <a:lstStyle/>
        <a:p>
          <a:endParaRPr lang="tr-TR"/>
        </a:p>
      </dgm:t>
    </dgm:pt>
    <dgm:pt modelId="{D5CD7234-CE4A-47CE-ABEA-F9AC48E3370F}" type="pres">
      <dgm:prSet presAssocID="{EBE454F7-41C5-4839-8CDA-71C2FCA358FF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A16CF21C-B6F5-4382-AFCF-359E3C58A8FC}" type="pres">
      <dgm:prSet presAssocID="{83C150C3-B974-4F84-B9E7-1540FF2A5130}" presName="root" presStyleCnt="0"/>
      <dgm:spPr/>
    </dgm:pt>
    <dgm:pt modelId="{E337F83E-8812-4189-B5AA-2329A41E4FF6}" type="pres">
      <dgm:prSet presAssocID="{83C150C3-B974-4F84-B9E7-1540FF2A5130}" presName="rootComposite" presStyleCnt="0"/>
      <dgm:spPr/>
    </dgm:pt>
    <dgm:pt modelId="{1AB0AA9C-65FA-4D78-BD78-D4F6DD65538F}" type="pres">
      <dgm:prSet presAssocID="{83C150C3-B974-4F84-B9E7-1540FF2A5130}" presName="rootText" presStyleLbl="node1" presStyleIdx="0" presStyleCnt="1" custScaleX="100098" custScaleY="110014" custLinFactNeighborX="-3448" custLinFactNeighborY="7271"/>
      <dgm:spPr/>
      <dgm:t>
        <a:bodyPr/>
        <a:lstStyle/>
        <a:p>
          <a:endParaRPr lang="tr-TR"/>
        </a:p>
      </dgm:t>
    </dgm:pt>
    <dgm:pt modelId="{99942E39-1A65-484E-AA8D-D69F6D3C8313}" type="pres">
      <dgm:prSet presAssocID="{83C150C3-B974-4F84-B9E7-1540FF2A5130}" presName="rootConnector" presStyleLbl="node1" presStyleIdx="0" presStyleCnt="1"/>
      <dgm:spPr/>
      <dgm:t>
        <a:bodyPr/>
        <a:lstStyle/>
        <a:p>
          <a:endParaRPr lang="tr-TR"/>
        </a:p>
      </dgm:t>
    </dgm:pt>
    <dgm:pt modelId="{5AFB7EE5-5D0B-475A-83BC-2B9E0E3E1098}" type="pres">
      <dgm:prSet presAssocID="{83C150C3-B974-4F84-B9E7-1540FF2A5130}" presName="childShape" presStyleCnt="0"/>
      <dgm:spPr/>
    </dgm:pt>
    <dgm:pt modelId="{52EFEA96-8DD5-4CA1-9C03-162CAD0F4CA4}" type="pres">
      <dgm:prSet presAssocID="{A1F69AD0-4916-424B-9930-0A03F7977575}" presName="Name13" presStyleLbl="parChTrans1D2" presStyleIdx="0" presStyleCnt="2"/>
      <dgm:spPr/>
      <dgm:t>
        <a:bodyPr/>
        <a:lstStyle/>
        <a:p>
          <a:endParaRPr lang="tr-TR"/>
        </a:p>
      </dgm:t>
    </dgm:pt>
    <dgm:pt modelId="{03208623-0FE6-4EDC-8CEF-7CB6C05F4CEF}" type="pres">
      <dgm:prSet presAssocID="{7F6CC667-561F-4B80-8F2B-73822565DDA7}" presName="childText" presStyleLbl="bgAcc1" presStyleIdx="0" presStyleCnt="2" custScaleX="126165" custScaleY="171967" custLinFactNeighborY="1357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FC5BA31E-6418-4C7E-A649-CFF2BE6E7FC5}" type="pres">
      <dgm:prSet presAssocID="{A28F95F9-0E2A-4B9C-9135-6A73AE0D02FA}" presName="Name13" presStyleLbl="parChTrans1D2" presStyleIdx="1" presStyleCnt="2"/>
      <dgm:spPr/>
      <dgm:t>
        <a:bodyPr/>
        <a:lstStyle/>
        <a:p>
          <a:endParaRPr lang="tr-TR"/>
        </a:p>
      </dgm:t>
    </dgm:pt>
    <dgm:pt modelId="{109E10D1-9276-4C24-BEFE-8DB26F82C71E}" type="pres">
      <dgm:prSet presAssocID="{6D59ED3C-1DD5-409D-882F-006968ECA13A}" presName="childText" presStyleLbl="bgAcc1" presStyleIdx="1" presStyleCnt="2" custScaleX="130547" custScaleY="141917" custLinFactNeighborY="-10402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A9C3C56A-D153-4B3F-B3D3-801585611F9E}" type="presOf" srcId="{12808077-5DE4-4095-8DC6-D9104E55CE59}" destId="{03208623-0FE6-4EDC-8CEF-7CB6C05F4CEF}" srcOrd="0" destOrd="6" presId="urn:microsoft.com/office/officeart/2005/8/layout/hierarchy3"/>
    <dgm:cxn modelId="{A837FAFB-14C8-4B79-A6F6-759A9CE17783}" srcId="{7F6CC667-561F-4B80-8F2B-73822565DDA7}" destId="{7EF9905E-4EE2-4221-B6FC-DC5C3E2F5E69}" srcOrd="0" destOrd="0" parTransId="{85DDFF7E-0FFE-46FD-A4F8-14A88B9C66FE}" sibTransId="{E9C63DA2-194D-4221-B310-BB47C3C1E230}"/>
    <dgm:cxn modelId="{4DE7101E-5A2A-4355-9853-AD600E2378EF}" type="presOf" srcId="{41DFDFEE-A13D-485D-BAB8-308EA066D7EC}" destId="{03208623-0FE6-4EDC-8CEF-7CB6C05F4CEF}" srcOrd="0" destOrd="3" presId="urn:microsoft.com/office/officeart/2005/8/layout/hierarchy3"/>
    <dgm:cxn modelId="{D12EEDA2-19AC-4408-BD78-999BB3DF96E4}" srcId="{6D59ED3C-1DD5-409D-882F-006968ECA13A}" destId="{0A8A9387-6304-4B74-B821-C543FE18872C}" srcOrd="4" destOrd="0" parTransId="{C75BC2A0-3757-48AD-A414-872F32675511}" sibTransId="{E5EC0697-56FA-4DD3-B1CA-02857EB82E9A}"/>
    <dgm:cxn modelId="{AC2048C6-3303-4E2E-BAB4-61FC03AC0762}" type="presOf" srcId="{6D59ED3C-1DD5-409D-882F-006968ECA13A}" destId="{109E10D1-9276-4C24-BEFE-8DB26F82C71E}" srcOrd="0" destOrd="0" presId="urn:microsoft.com/office/officeart/2005/8/layout/hierarchy3"/>
    <dgm:cxn modelId="{2C1AA950-DD69-4A41-9EC7-B37CFBA5C7CC}" srcId="{7F6CC667-561F-4B80-8F2B-73822565DDA7}" destId="{5A4DBC28-6906-488A-8BED-FB35471AF80D}" srcOrd="3" destOrd="0" parTransId="{DC160F49-0CAF-41A2-A558-CD86C70433BF}" sibTransId="{00D16465-6B03-4CD2-A966-821B7D7AA452}"/>
    <dgm:cxn modelId="{456CBC4F-9261-4FCE-BA86-2B56092245A4}" srcId="{83C150C3-B974-4F84-B9E7-1540FF2A5130}" destId="{6D59ED3C-1DD5-409D-882F-006968ECA13A}" srcOrd="1" destOrd="0" parTransId="{A28F95F9-0E2A-4B9C-9135-6A73AE0D02FA}" sibTransId="{CEE22E5A-70DD-49BA-A068-03765177EC30}"/>
    <dgm:cxn modelId="{654CE069-DABF-4A39-84D7-41D9CCF8F5B7}" srcId="{6D59ED3C-1DD5-409D-882F-006968ECA13A}" destId="{0D777C3C-1129-4EA4-BA2A-1A0B9A96A312}" srcOrd="0" destOrd="0" parTransId="{E5CB8215-AB58-4AC8-8155-9B8DE6D6D969}" sibTransId="{918BA563-BBC2-4E0D-84BD-3EE6D1051A4A}"/>
    <dgm:cxn modelId="{46DBC7B6-0A67-498A-9B06-E485BEB70A55}" type="presOf" srcId="{A1F69AD0-4916-424B-9930-0A03F7977575}" destId="{52EFEA96-8DD5-4CA1-9C03-162CAD0F4CA4}" srcOrd="0" destOrd="0" presId="urn:microsoft.com/office/officeart/2005/8/layout/hierarchy3"/>
    <dgm:cxn modelId="{A19ADD0D-F200-4667-95B4-F19198A541E2}" type="presOf" srcId="{7F6CC667-561F-4B80-8F2B-73822565DDA7}" destId="{03208623-0FE6-4EDC-8CEF-7CB6C05F4CEF}" srcOrd="0" destOrd="0" presId="urn:microsoft.com/office/officeart/2005/8/layout/hierarchy3"/>
    <dgm:cxn modelId="{3D053D5C-CD19-4EC9-AF8F-8C4BFA7E0704}" srcId="{83C150C3-B974-4F84-B9E7-1540FF2A5130}" destId="{7F6CC667-561F-4B80-8F2B-73822565DDA7}" srcOrd="0" destOrd="0" parTransId="{A1F69AD0-4916-424B-9930-0A03F7977575}" sibTransId="{3005CC04-B3E2-4A28-AC59-65A3CB671319}"/>
    <dgm:cxn modelId="{B4F3E3D2-B002-422E-84E0-687F5EA428F2}" srcId="{7F6CC667-561F-4B80-8F2B-73822565DDA7}" destId="{9C3011F1-384D-44B4-98A4-FE1042DD61D4}" srcOrd="4" destOrd="0" parTransId="{DD9C90C5-97D3-4948-902F-A9751165F38F}" sibTransId="{E7734A47-C63D-4B4E-A457-0C7CFEDE4685}"/>
    <dgm:cxn modelId="{73883C02-A0A0-4BC8-BFC4-CC7AE822F6E0}" type="presOf" srcId="{D6E8543B-E344-4128-87D3-179FFB238D9C}" destId="{109E10D1-9276-4C24-BEFE-8DB26F82C71E}" srcOrd="0" destOrd="3" presId="urn:microsoft.com/office/officeart/2005/8/layout/hierarchy3"/>
    <dgm:cxn modelId="{E7EBC099-5B4D-44FA-8813-8DB1EFDB852A}" type="presOf" srcId="{EBE454F7-41C5-4839-8CDA-71C2FCA358FF}" destId="{D5CD7234-CE4A-47CE-ABEA-F9AC48E3370F}" srcOrd="0" destOrd="0" presId="urn:microsoft.com/office/officeart/2005/8/layout/hierarchy3"/>
    <dgm:cxn modelId="{9AD75ABB-2137-4AF1-9EBD-F2C12E675A9C}" srcId="{7F6CC667-561F-4B80-8F2B-73822565DDA7}" destId="{41DFDFEE-A13D-485D-BAB8-308EA066D7EC}" srcOrd="2" destOrd="0" parTransId="{A4BD9AD3-FC57-4B2A-AFC1-5DAC5B5FF2DA}" sibTransId="{124B5209-7CFA-44C7-8D42-D8F6FDA17A45}"/>
    <dgm:cxn modelId="{103F9DD5-CFA7-4495-979A-E3AD0AC6CF8C}" srcId="{6D59ED3C-1DD5-409D-882F-006968ECA13A}" destId="{C8D05536-AD67-45AF-8DB8-CFDE0E69AEC5}" srcOrd="1" destOrd="0" parTransId="{482954C6-C471-4657-BD57-B0AF99A86F73}" sibTransId="{A3807E9A-8458-4D4D-A154-99D7FDAADB97}"/>
    <dgm:cxn modelId="{B4F8B3E4-9924-40C6-8F9C-9039239686DC}" type="presOf" srcId="{83C150C3-B974-4F84-B9E7-1540FF2A5130}" destId="{99942E39-1A65-484E-AA8D-D69F6D3C8313}" srcOrd="1" destOrd="0" presId="urn:microsoft.com/office/officeart/2005/8/layout/hierarchy3"/>
    <dgm:cxn modelId="{FE7E8058-E01F-4ACD-853A-6A1EFB186B62}" srcId="{EBE454F7-41C5-4839-8CDA-71C2FCA358FF}" destId="{83C150C3-B974-4F84-B9E7-1540FF2A5130}" srcOrd="0" destOrd="0" parTransId="{45D387DE-8C8E-4AA0-A696-98B0D7725D10}" sibTransId="{01351AA8-905C-4A4A-9E2C-7D6322EEA00C}"/>
    <dgm:cxn modelId="{99283E8B-2ED6-44D6-913A-F03B7865F080}" type="presOf" srcId="{C8D05536-AD67-45AF-8DB8-CFDE0E69AEC5}" destId="{109E10D1-9276-4C24-BEFE-8DB26F82C71E}" srcOrd="0" destOrd="2" presId="urn:microsoft.com/office/officeart/2005/8/layout/hierarchy3"/>
    <dgm:cxn modelId="{CD254A77-7A6A-44DF-B01D-3A9CED5A9275}" srcId="{6D59ED3C-1DD5-409D-882F-006968ECA13A}" destId="{657F680A-A348-41DC-A94B-72B70A34B98C}" srcOrd="3" destOrd="0" parTransId="{64850140-6339-4D5E-B143-BBF7D329BC82}" sibTransId="{BCC94287-74F3-4088-889E-E8B64CB1214E}"/>
    <dgm:cxn modelId="{4D57F6B9-A6EC-4D8A-89BE-1681A95BBB22}" type="presOf" srcId="{83C150C3-B974-4F84-B9E7-1540FF2A5130}" destId="{1AB0AA9C-65FA-4D78-BD78-D4F6DD65538F}" srcOrd="0" destOrd="0" presId="urn:microsoft.com/office/officeart/2005/8/layout/hierarchy3"/>
    <dgm:cxn modelId="{719CE92A-BA18-42F6-B659-A7B4E87C9FFF}" type="presOf" srcId="{0A8A9387-6304-4B74-B821-C543FE18872C}" destId="{109E10D1-9276-4C24-BEFE-8DB26F82C71E}" srcOrd="0" destOrd="5" presId="urn:microsoft.com/office/officeart/2005/8/layout/hierarchy3"/>
    <dgm:cxn modelId="{EE1B8B27-31E0-4CFE-910F-68413D6A31F2}" type="presOf" srcId="{657F680A-A348-41DC-A94B-72B70A34B98C}" destId="{109E10D1-9276-4C24-BEFE-8DB26F82C71E}" srcOrd="0" destOrd="4" presId="urn:microsoft.com/office/officeart/2005/8/layout/hierarchy3"/>
    <dgm:cxn modelId="{3B86685A-FD86-433D-A1BD-3E167BABC168}" srcId="{7F6CC667-561F-4B80-8F2B-73822565DDA7}" destId="{12808077-5DE4-4095-8DC6-D9104E55CE59}" srcOrd="5" destOrd="0" parTransId="{AE43B6D9-9835-4E3C-877A-DD2BF8F8CD55}" sibTransId="{A83C84B7-EEEA-4425-BB06-3084E51E70B5}"/>
    <dgm:cxn modelId="{E67F103F-7F5E-4BA4-B1B7-B405C1CA0B81}" type="presOf" srcId="{7EF9905E-4EE2-4221-B6FC-DC5C3E2F5E69}" destId="{03208623-0FE6-4EDC-8CEF-7CB6C05F4CEF}" srcOrd="0" destOrd="1" presId="urn:microsoft.com/office/officeart/2005/8/layout/hierarchy3"/>
    <dgm:cxn modelId="{7C7D086E-CB7A-4A36-8298-ACABE10A7324}" type="presOf" srcId="{349D6B95-4319-4ADA-8AD6-A18A4E47858D}" destId="{03208623-0FE6-4EDC-8CEF-7CB6C05F4CEF}" srcOrd="0" destOrd="2" presId="urn:microsoft.com/office/officeart/2005/8/layout/hierarchy3"/>
    <dgm:cxn modelId="{A0858362-7EB1-40A0-B6E1-EC257F1C34B0}" type="presOf" srcId="{5A4DBC28-6906-488A-8BED-FB35471AF80D}" destId="{03208623-0FE6-4EDC-8CEF-7CB6C05F4CEF}" srcOrd="0" destOrd="4" presId="urn:microsoft.com/office/officeart/2005/8/layout/hierarchy3"/>
    <dgm:cxn modelId="{805A7DAF-7E87-45F2-9B97-A79B18433EAA}" type="presOf" srcId="{A28F95F9-0E2A-4B9C-9135-6A73AE0D02FA}" destId="{FC5BA31E-6418-4C7E-A649-CFF2BE6E7FC5}" srcOrd="0" destOrd="0" presId="urn:microsoft.com/office/officeart/2005/8/layout/hierarchy3"/>
    <dgm:cxn modelId="{A22299D4-8741-4080-9624-6891033CFF4E}" srcId="{7F6CC667-561F-4B80-8F2B-73822565DDA7}" destId="{349D6B95-4319-4ADA-8AD6-A18A4E47858D}" srcOrd="1" destOrd="0" parTransId="{6BE3F479-B0D4-4DBB-893C-8937E953C217}" sibTransId="{441B8FDB-7144-4EBE-B8CB-567F121D5531}"/>
    <dgm:cxn modelId="{71F40DCE-EF67-4DB2-A217-E3A467DB5242}" type="presOf" srcId="{9C3011F1-384D-44B4-98A4-FE1042DD61D4}" destId="{03208623-0FE6-4EDC-8CEF-7CB6C05F4CEF}" srcOrd="0" destOrd="5" presId="urn:microsoft.com/office/officeart/2005/8/layout/hierarchy3"/>
    <dgm:cxn modelId="{0B746ADA-A2FA-4078-9C75-D32D15D30853}" type="presOf" srcId="{0D777C3C-1129-4EA4-BA2A-1A0B9A96A312}" destId="{109E10D1-9276-4C24-BEFE-8DB26F82C71E}" srcOrd="0" destOrd="1" presId="urn:microsoft.com/office/officeart/2005/8/layout/hierarchy3"/>
    <dgm:cxn modelId="{9DFDAE9E-F2F6-4B1D-9A1F-D9ED0001CFE8}" srcId="{6D59ED3C-1DD5-409D-882F-006968ECA13A}" destId="{D6E8543B-E344-4128-87D3-179FFB238D9C}" srcOrd="2" destOrd="0" parTransId="{7C925AF0-AFF4-4822-86C8-A68A37335F1D}" sibTransId="{80FD089C-EFB6-4816-AFAC-B781695B8B9B}"/>
    <dgm:cxn modelId="{E6E404FB-7903-40B9-AEB2-BF1B23DF2331}" type="presParOf" srcId="{D5CD7234-CE4A-47CE-ABEA-F9AC48E3370F}" destId="{A16CF21C-B6F5-4382-AFCF-359E3C58A8FC}" srcOrd="0" destOrd="0" presId="urn:microsoft.com/office/officeart/2005/8/layout/hierarchy3"/>
    <dgm:cxn modelId="{F564F70C-C158-4229-9C4E-971A9CA3F214}" type="presParOf" srcId="{A16CF21C-B6F5-4382-AFCF-359E3C58A8FC}" destId="{E337F83E-8812-4189-B5AA-2329A41E4FF6}" srcOrd="0" destOrd="0" presId="urn:microsoft.com/office/officeart/2005/8/layout/hierarchy3"/>
    <dgm:cxn modelId="{4D0F8ECE-CBD2-4190-971D-6233C0814791}" type="presParOf" srcId="{E337F83E-8812-4189-B5AA-2329A41E4FF6}" destId="{1AB0AA9C-65FA-4D78-BD78-D4F6DD65538F}" srcOrd="0" destOrd="0" presId="urn:microsoft.com/office/officeart/2005/8/layout/hierarchy3"/>
    <dgm:cxn modelId="{3D3D6CC5-4A90-447C-8893-E5546A04B413}" type="presParOf" srcId="{E337F83E-8812-4189-B5AA-2329A41E4FF6}" destId="{99942E39-1A65-484E-AA8D-D69F6D3C8313}" srcOrd="1" destOrd="0" presId="urn:microsoft.com/office/officeart/2005/8/layout/hierarchy3"/>
    <dgm:cxn modelId="{67CBB13E-20D3-4FDD-9728-C4C877F3B506}" type="presParOf" srcId="{A16CF21C-B6F5-4382-AFCF-359E3C58A8FC}" destId="{5AFB7EE5-5D0B-475A-83BC-2B9E0E3E1098}" srcOrd="1" destOrd="0" presId="urn:microsoft.com/office/officeart/2005/8/layout/hierarchy3"/>
    <dgm:cxn modelId="{E90E4499-3FDF-454D-A3E8-997989F4DC98}" type="presParOf" srcId="{5AFB7EE5-5D0B-475A-83BC-2B9E0E3E1098}" destId="{52EFEA96-8DD5-4CA1-9C03-162CAD0F4CA4}" srcOrd="0" destOrd="0" presId="urn:microsoft.com/office/officeart/2005/8/layout/hierarchy3"/>
    <dgm:cxn modelId="{3D1319C8-2914-4620-9F5F-FAAE4191F633}" type="presParOf" srcId="{5AFB7EE5-5D0B-475A-83BC-2B9E0E3E1098}" destId="{03208623-0FE6-4EDC-8CEF-7CB6C05F4CEF}" srcOrd="1" destOrd="0" presId="urn:microsoft.com/office/officeart/2005/8/layout/hierarchy3"/>
    <dgm:cxn modelId="{A9A4EF6F-15CF-4B00-8E72-99CC91D11418}" type="presParOf" srcId="{5AFB7EE5-5D0B-475A-83BC-2B9E0E3E1098}" destId="{FC5BA31E-6418-4C7E-A649-CFF2BE6E7FC5}" srcOrd="2" destOrd="0" presId="urn:microsoft.com/office/officeart/2005/8/layout/hierarchy3"/>
    <dgm:cxn modelId="{EDC6475D-B4B9-41A8-A61A-9BB17C2B548D}" type="presParOf" srcId="{5AFB7EE5-5D0B-475A-83BC-2B9E0E3E1098}" destId="{109E10D1-9276-4C24-BEFE-8DB26F82C71E}" srcOrd="3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EBE454F7-41C5-4839-8CDA-71C2FCA358FF}" type="doc">
      <dgm:prSet loTypeId="urn:microsoft.com/office/officeart/2005/8/layout/hierarchy3" loCatId="hierarchy" qsTypeId="urn:microsoft.com/office/officeart/2005/8/quickstyle/simple1" qsCatId="simple" csTypeId="urn:microsoft.com/office/officeart/2005/8/colors/accent3_5" csCatId="accent3" phldr="1"/>
      <dgm:spPr/>
      <dgm:t>
        <a:bodyPr/>
        <a:lstStyle/>
        <a:p>
          <a:endParaRPr lang="tr-TR"/>
        </a:p>
      </dgm:t>
    </dgm:pt>
    <dgm:pt modelId="{83C150C3-B974-4F84-B9E7-1540FF2A5130}">
      <dgm:prSet phldrT="[Metin]" custT="1"/>
      <dgm:spPr/>
      <dgm:t>
        <a:bodyPr/>
        <a:lstStyle/>
        <a:p>
          <a:r>
            <a:rPr lang="tr-TR" sz="2600" dirty="0" smtClean="0"/>
            <a:t>Doğal Sebepler</a:t>
          </a:r>
          <a:endParaRPr lang="tr-TR" sz="2600" dirty="0"/>
        </a:p>
      </dgm:t>
    </dgm:pt>
    <dgm:pt modelId="{45D387DE-8C8E-4AA0-A696-98B0D7725D10}" type="parTrans" cxnId="{FE7E8058-E01F-4ACD-853A-6A1EFB186B62}">
      <dgm:prSet/>
      <dgm:spPr/>
      <dgm:t>
        <a:bodyPr/>
        <a:lstStyle/>
        <a:p>
          <a:endParaRPr lang="tr-TR"/>
        </a:p>
      </dgm:t>
    </dgm:pt>
    <dgm:pt modelId="{01351AA8-905C-4A4A-9E2C-7D6322EEA00C}" type="sibTrans" cxnId="{FE7E8058-E01F-4ACD-853A-6A1EFB186B62}">
      <dgm:prSet/>
      <dgm:spPr/>
      <dgm:t>
        <a:bodyPr/>
        <a:lstStyle/>
        <a:p>
          <a:endParaRPr lang="tr-TR"/>
        </a:p>
      </dgm:t>
    </dgm:pt>
    <dgm:pt modelId="{7F6CC667-561F-4B80-8F2B-73822565DDA7}">
      <dgm:prSet phldrT="[Metin]" custT="1"/>
      <dgm:spPr/>
      <dgm:t>
        <a:bodyPr/>
        <a:lstStyle/>
        <a:p>
          <a:r>
            <a:rPr lang="tr-TR" sz="1400" b="1" dirty="0" smtClean="0"/>
            <a:t>Ani Oluşan Tek Sebep</a:t>
          </a:r>
          <a:endParaRPr lang="tr-TR" sz="1400" b="1" dirty="0"/>
        </a:p>
      </dgm:t>
    </dgm:pt>
    <dgm:pt modelId="{A1F69AD0-4916-424B-9930-0A03F7977575}" type="parTrans" cxnId="{3D053D5C-CD19-4EC9-AF8F-8C4BFA7E0704}">
      <dgm:prSet/>
      <dgm:spPr/>
      <dgm:t>
        <a:bodyPr/>
        <a:lstStyle/>
        <a:p>
          <a:endParaRPr lang="tr-TR"/>
        </a:p>
      </dgm:t>
    </dgm:pt>
    <dgm:pt modelId="{3005CC04-B3E2-4A28-AC59-65A3CB671319}" type="sibTrans" cxnId="{3D053D5C-CD19-4EC9-AF8F-8C4BFA7E0704}">
      <dgm:prSet/>
      <dgm:spPr/>
      <dgm:t>
        <a:bodyPr/>
        <a:lstStyle/>
        <a:p>
          <a:endParaRPr lang="tr-TR"/>
        </a:p>
      </dgm:t>
    </dgm:pt>
    <dgm:pt modelId="{7EF9905E-4EE2-4221-B6FC-DC5C3E2F5E69}">
      <dgm:prSet phldrT="[Metin]" custT="1"/>
      <dgm:spPr/>
      <dgm:t>
        <a:bodyPr/>
        <a:lstStyle/>
        <a:p>
          <a:r>
            <a:rPr lang="tr-TR" sz="1400" dirty="0" smtClean="0"/>
            <a:t>Fırtına</a:t>
          </a:r>
          <a:endParaRPr lang="tr-TR" sz="1400" dirty="0"/>
        </a:p>
      </dgm:t>
    </dgm:pt>
    <dgm:pt modelId="{85DDFF7E-0FFE-46FD-A4F8-14A88B9C66FE}" type="parTrans" cxnId="{A837FAFB-14C8-4B79-A6F6-759A9CE17783}">
      <dgm:prSet/>
      <dgm:spPr/>
      <dgm:t>
        <a:bodyPr/>
        <a:lstStyle/>
        <a:p>
          <a:endParaRPr lang="tr-TR"/>
        </a:p>
      </dgm:t>
    </dgm:pt>
    <dgm:pt modelId="{E9C63DA2-194D-4221-B310-BB47C3C1E230}" type="sibTrans" cxnId="{A837FAFB-14C8-4B79-A6F6-759A9CE17783}">
      <dgm:prSet/>
      <dgm:spPr/>
      <dgm:t>
        <a:bodyPr/>
        <a:lstStyle/>
        <a:p>
          <a:endParaRPr lang="tr-TR"/>
        </a:p>
      </dgm:t>
    </dgm:pt>
    <dgm:pt modelId="{F206BC92-EF05-445D-A4B7-C29D9E3BF323}">
      <dgm:prSet phldrT="[Metin]" custT="1"/>
      <dgm:spPr/>
      <dgm:t>
        <a:bodyPr/>
        <a:lstStyle/>
        <a:p>
          <a:r>
            <a:rPr lang="tr-TR" sz="1400" dirty="0" smtClean="0"/>
            <a:t>Sıcak Dalgası</a:t>
          </a:r>
          <a:endParaRPr lang="tr-TR" sz="1400" dirty="0"/>
        </a:p>
      </dgm:t>
    </dgm:pt>
    <dgm:pt modelId="{CBDDBC05-B0BA-4012-8F05-BD1EF8287A05}" type="parTrans" cxnId="{AAD7C330-7075-4580-9D6D-F7904D9FF5AE}">
      <dgm:prSet/>
      <dgm:spPr/>
      <dgm:t>
        <a:bodyPr/>
        <a:lstStyle/>
        <a:p>
          <a:endParaRPr lang="tr-TR"/>
        </a:p>
      </dgm:t>
    </dgm:pt>
    <dgm:pt modelId="{9356C91E-2D23-4A60-B9A8-60B98CF247C5}" type="sibTrans" cxnId="{AAD7C330-7075-4580-9D6D-F7904D9FF5AE}">
      <dgm:prSet/>
      <dgm:spPr/>
      <dgm:t>
        <a:bodyPr/>
        <a:lstStyle/>
        <a:p>
          <a:endParaRPr lang="tr-TR"/>
        </a:p>
      </dgm:t>
    </dgm:pt>
    <dgm:pt modelId="{6D59ED3C-1DD5-409D-882F-006968ECA13A}">
      <dgm:prSet phldrT="[Metin]" custT="1"/>
      <dgm:spPr/>
      <dgm:t>
        <a:bodyPr/>
        <a:lstStyle/>
        <a:p>
          <a:r>
            <a:rPr lang="tr-TR" sz="1400" b="1" dirty="0" smtClean="0"/>
            <a:t>Aşamalı Oluşan                     Birden Çok Sebep </a:t>
          </a:r>
          <a:endParaRPr lang="tr-TR" sz="1400" b="1" dirty="0"/>
        </a:p>
      </dgm:t>
    </dgm:pt>
    <dgm:pt modelId="{A28F95F9-0E2A-4B9C-9135-6A73AE0D02FA}" type="parTrans" cxnId="{456CBC4F-9261-4FCE-BA86-2B56092245A4}">
      <dgm:prSet/>
      <dgm:spPr/>
      <dgm:t>
        <a:bodyPr/>
        <a:lstStyle/>
        <a:p>
          <a:endParaRPr lang="tr-TR"/>
        </a:p>
      </dgm:t>
    </dgm:pt>
    <dgm:pt modelId="{CEE22E5A-70DD-49BA-A068-03765177EC30}" type="sibTrans" cxnId="{456CBC4F-9261-4FCE-BA86-2B56092245A4}">
      <dgm:prSet/>
      <dgm:spPr/>
      <dgm:t>
        <a:bodyPr/>
        <a:lstStyle/>
        <a:p>
          <a:endParaRPr lang="tr-TR"/>
        </a:p>
      </dgm:t>
    </dgm:pt>
    <dgm:pt modelId="{0D777C3C-1129-4EA4-BA2A-1A0B9A96A312}">
      <dgm:prSet phldrT="[Metin]" custT="1"/>
      <dgm:spPr/>
      <dgm:t>
        <a:bodyPr/>
        <a:lstStyle/>
        <a:p>
          <a:r>
            <a:rPr lang="tr-TR" sz="1400" dirty="0" smtClean="0"/>
            <a:t>Heyelan</a:t>
          </a:r>
          <a:endParaRPr lang="tr-TR" sz="1400" dirty="0"/>
        </a:p>
      </dgm:t>
    </dgm:pt>
    <dgm:pt modelId="{E5CB8215-AB58-4AC8-8155-9B8DE6D6D969}" type="parTrans" cxnId="{654CE069-DABF-4A39-84D7-41D9CCF8F5B7}">
      <dgm:prSet/>
      <dgm:spPr/>
      <dgm:t>
        <a:bodyPr/>
        <a:lstStyle/>
        <a:p>
          <a:endParaRPr lang="tr-TR"/>
        </a:p>
      </dgm:t>
    </dgm:pt>
    <dgm:pt modelId="{918BA563-BBC2-4E0D-84BD-3EE6D1051A4A}" type="sibTrans" cxnId="{654CE069-DABF-4A39-84D7-41D9CCF8F5B7}">
      <dgm:prSet/>
      <dgm:spPr/>
      <dgm:t>
        <a:bodyPr/>
        <a:lstStyle/>
        <a:p>
          <a:endParaRPr lang="tr-TR"/>
        </a:p>
      </dgm:t>
    </dgm:pt>
    <dgm:pt modelId="{EE4F1414-18B0-4CAE-8D68-C5F1454FB764}">
      <dgm:prSet custT="1"/>
      <dgm:spPr/>
      <dgm:t>
        <a:bodyPr/>
        <a:lstStyle/>
        <a:p>
          <a:r>
            <a:rPr lang="tr-TR" sz="1400" dirty="0" smtClean="0"/>
            <a:t>Dondurucu Soğuk </a:t>
          </a:r>
          <a:endParaRPr lang="tr-TR" sz="1400" dirty="0"/>
        </a:p>
      </dgm:t>
    </dgm:pt>
    <dgm:pt modelId="{AE47AEFB-E2B8-4709-AE67-C53719B68208}" type="parTrans" cxnId="{A43F7CF8-CBF1-499D-ABEB-071D337E19EC}">
      <dgm:prSet/>
      <dgm:spPr/>
      <dgm:t>
        <a:bodyPr/>
        <a:lstStyle/>
        <a:p>
          <a:endParaRPr lang="tr-TR"/>
        </a:p>
      </dgm:t>
    </dgm:pt>
    <dgm:pt modelId="{75E22D25-1F91-4B01-BE20-63634A913634}" type="sibTrans" cxnId="{A43F7CF8-CBF1-499D-ABEB-071D337E19EC}">
      <dgm:prSet/>
      <dgm:spPr/>
      <dgm:t>
        <a:bodyPr/>
        <a:lstStyle/>
        <a:p>
          <a:endParaRPr lang="tr-TR"/>
        </a:p>
      </dgm:t>
    </dgm:pt>
    <dgm:pt modelId="{41D23B8F-CFE0-428D-91B5-C834241B5AB8}">
      <dgm:prSet custT="1"/>
      <dgm:spPr/>
      <dgm:t>
        <a:bodyPr/>
        <a:lstStyle/>
        <a:p>
          <a:r>
            <a:rPr lang="tr-TR" sz="1400" dirty="0" smtClean="0"/>
            <a:t>Deprem</a:t>
          </a:r>
          <a:endParaRPr lang="tr-TR" sz="1400" dirty="0"/>
        </a:p>
      </dgm:t>
    </dgm:pt>
    <dgm:pt modelId="{6B0A87EC-8D43-406D-8445-07BC875CEC52}" type="parTrans" cxnId="{03336D47-7E64-4AEB-9154-7FBD7E8FD139}">
      <dgm:prSet/>
      <dgm:spPr/>
      <dgm:t>
        <a:bodyPr/>
        <a:lstStyle/>
        <a:p>
          <a:endParaRPr lang="tr-TR"/>
        </a:p>
      </dgm:t>
    </dgm:pt>
    <dgm:pt modelId="{500EFB6A-F18A-40F7-BE13-6D9E2CC15F02}" type="sibTrans" cxnId="{03336D47-7E64-4AEB-9154-7FBD7E8FD139}">
      <dgm:prSet/>
      <dgm:spPr/>
      <dgm:t>
        <a:bodyPr/>
        <a:lstStyle/>
        <a:p>
          <a:endParaRPr lang="tr-TR"/>
        </a:p>
      </dgm:t>
    </dgm:pt>
    <dgm:pt modelId="{68FF4E26-AD62-4F5E-A496-FD3C5A4B8383}">
      <dgm:prSet custT="1"/>
      <dgm:spPr/>
      <dgm:t>
        <a:bodyPr/>
        <a:lstStyle/>
        <a:p>
          <a:r>
            <a:rPr lang="tr-TR" sz="1400" dirty="0" smtClean="0"/>
            <a:t>Volkan Patlaması </a:t>
          </a:r>
          <a:endParaRPr lang="tr-TR" sz="1400" dirty="0"/>
        </a:p>
      </dgm:t>
    </dgm:pt>
    <dgm:pt modelId="{2759AEE4-8946-4B02-8A2B-6CD551F7F92C}" type="parTrans" cxnId="{D3E5ADD9-74E1-4E42-A849-E7AEE78624B8}">
      <dgm:prSet/>
      <dgm:spPr/>
      <dgm:t>
        <a:bodyPr/>
        <a:lstStyle/>
        <a:p>
          <a:endParaRPr lang="tr-TR"/>
        </a:p>
      </dgm:t>
    </dgm:pt>
    <dgm:pt modelId="{F314F2C3-741E-4FF4-A9BF-266A9A4CECAB}" type="sibTrans" cxnId="{D3E5ADD9-74E1-4E42-A849-E7AEE78624B8}">
      <dgm:prSet/>
      <dgm:spPr/>
      <dgm:t>
        <a:bodyPr/>
        <a:lstStyle/>
        <a:p>
          <a:endParaRPr lang="tr-TR"/>
        </a:p>
      </dgm:t>
    </dgm:pt>
    <dgm:pt modelId="{93E9025D-2070-4D1B-A5AA-F02BAC3E0889}">
      <dgm:prSet phldrT="[Metin]" custT="1"/>
      <dgm:spPr/>
      <dgm:t>
        <a:bodyPr/>
        <a:lstStyle/>
        <a:p>
          <a:r>
            <a:rPr lang="tr-TR" sz="1400" dirty="0" smtClean="0"/>
            <a:t>Kuraklık</a:t>
          </a:r>
          <a:endParaRPr lang="tr-TR" sz="1400" dirty="0"/>
        </a:p>
      </dgm:t>
    </dgm:pt>
    <dgm:pt modelId="{D5855286-9396-46B1-9DB1-609C8283B8A8}" type="parTrans" cxnId="{8E775728-DBC3-4322-BF02-8C146F69F058}">
      <dgm:prSet/>
      <dgm:spPr/>
      <dgm:t>
        <a:bodyPr/>
        <a:lstStyle/>
        <a:p>
          <a:endParaRPr lang="tr-TR"/>
        </a:p>
      </dgm:t>
    </dgm:pt>
    <dgm:pt modelId="{7240E793-D68A-4944-8865-576BDEA827C7}" type="sibTrans" cxnId="{8E775728-DBC3-4322-BF02-8C146F69F058}">
      <dgm:prSet/>
      <dgm:spPr/>
      <dgm:t>
        <a:bodyPr/>
        <a:lstStyle/>
        <a:p>
          <a:endParaRPr lang="tr-TR"/>
        </a:p>
      </dgm:t>
    </dgm:pt>
    <dgm:pt modelId="{1B35CACB-C45A-4D5E-93C4-2D6458A89F1F}">
      <dgm:prSet phldrT="[Metin]" custT="1"/>
      <dgm:spPr/>
      <dgm:t>
        <a:bodyPr/>
        <a:lstStyle/>
        <a:p>
          <a:r>
            <a:rPr lang="tr-TR" sz="1400" dirty="0" smtClean="0"/>
            <a:t>Sel</a:t>
          </a:r>
          <a:endParaRPr lang="tr-TR" sz="1400" dirty="0"/>
        </a:p>
      </dgm:t>
    </dgm:pt>
    <dgm:pt modelId="{9A5EBB61-096B-408F-9C29-DD3E62CF9394}" type="parTrans" cxnId="{38E87A74-28C9-465A-ABDD-8B9065BEC90E}">
      <dgm:prSet/>
      <dgm:spPr/>
      <dgm:t>
        <a:bodyPr/>
        <a:lstStyle/>
        <a:p>
          <a:endParaRPr lang="tr-TR"/>
        </a:p>
      </dgm:t>
    </dgm:pt>
    <dgm:pt modelId="{9218C291-6B3C-4F56-8E2E-BA00BEAA981C}" type="sibTrans" cxnId="{38E87A74-28C9-465A-ABDD-8B9065BEC90E}">
      <dgm:prSet/>
      <dgm:spPr/>
      <dgm:t>
        <a:bodyPr/>
        <a:lstStyle/>
        <a:p>
          <a:endParaRPr lang="tr-TR"/>
        </a:p>
      </dgm:t>
    </dgm:pt>
    <dgm:pt modelId="{0A8A9387-6304-4B74-B821-C543FE18872C}">
      <dgm:prSet phldrT="[Metin]" custT="1"/>
      <dgm:spPr/>
      <dgm:t>
        <a:bodyPr/>
        <a:lstStyle/>
        <a:p>
          <a:endParaRPr lang="tr-TR" sz="1200" dirty="0"/>
        </a:p>
      </dgm:t>
    </dgm:pt>
    <dgm:pt modelId="{C75BC2A0-3757-48AD-A414-872F32675511}" type="parTrans" cxnId="{D12EEDA2-19AC-4408-BD78-999BB3DF96E4}">
      <dgm:prSet/>
      <dgm:spPr/>
      <dgm:t>
        <a:bodyPr/>
        <a:lstStyle/>
        <a:p>
          <a:endParaRPr lang="tr-TR"/>
        </a:p>
      </dgm:t>
    </dgm:pt>
    <dgm:pt modelId="{E5EC0697-56FA-4DD3-B1CA-02857EB82E9A}" type="sibTrans" cxnId="{D12EEDA2-19AC-4408-BD78-999BB3DF96E4}">
      <dgm:prSet/>
      <dgm:spPr/>
      <dgm:t>
        <a:bodyPr/>
        <a:lstStyle/>
        <a:p>
          <a:endParaRPr lang="tr-TR"/>
        </a:p>
      </dgm:t>
    </dgm:pt>
    <dgm:pt modelId="{D5CD7234-CE4A-47CE-ABEA-F9AC48E3370F}" type="pres">
      <dgm:prSet presAssocID="{EBE454F7-41C5-4839-8CDA-71C2FCA358FF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A16CF21C-B6F5-4382-AFCF-359E3C58A8FC}" type="pres">
      <dgm:prSet presAssocID="{83C150C3-B974-4F84-B9E7-1540FF2A5130}" presName="root" presStyleCnt="0"/>
      <dgm:spPr/>
    </dgm:pt>
    <dgm:pt modelId="{E337F83E-8812-4189-B5AA-2329A41E4FF6}" type="pres">
      <dgm:prSet presAssocID="{83C150C3-B974-4F84-B9E7-1540FF2A5130}" presName="rootComposite" presStyleCnt="0"/>
      <dgm:spPr/>
    </dgm:pt>
    <dgm:pt modelId="{1AB0AA9C-65FA-4D78-BD78-D4F6DD65538F}" type="pres">
      <dgm:prSet presAssocID="{83C150C3-B974-4F84-B9E7-1540FF2A5130}" presName="rootText" presStyleLbl="node1" presStyleIdx="0" presStyleCnt="1" custScaleY="75699" custLinFactNeighborY="-4176"/>
      <dgm:spPr/>
      <dgm:t>
        <a:bodyPr/>
        <a:lstStyle/>
        <a:p>
          <a:endParaRPr lang="tr-TR"/>
        </a:p>
      </dgm:t>
    </dgm:pt>
    <dgm:pt modelId="{99942E39-1A65-484E-AA8D-D69F6D3C8313}" type="pres">
      <dgm:prSet presAssocID="{83C150C3-B974-4F84-B9E7-1540FF2A5130}" presName="rootConnector" presStyleLbl="node1" presStyleIdx="0" presStyleCnt="1"/>
      <dgm:spPr/>
      <dgm:t>
        <a:bodyPr/>
        <a:lstStyle/>
        <a:p>
          <a:endParaRPr lang="tr-TR"/>
        </a:p>
      </dgm:t>
    </dgm:pt>
    <dgm:pt modelId="{5AFB7EE5-5D0B-475A-83BC-2B9E0E3E1098}" type="pres">
      <dgm:prSet presAssocID="{83C150C3-B974-4F84-B9E7-1540FF2A5130}" presName="childShape" presStyleCnt="0"/>
      <dgm:spPr/>
    </dgm:pt>
    <dgm:pt modelId="{52EFEA96-8DD5-4CA1-9C03-162CAD0F4CA4}" type="pres">
      <dgm:prSet presAssocID="{A1F69AD0-4916-424B-9930-0A03F7977575}" presName="Name13" presStyleLbl="parChTrans1D2" presStyleIdx="0" presStyleCnt="2"/>
      <dgm:spPr/>
      <dgm:t>
        <a:bodyPr/>
        <a:lstStyle/>
        <a:p>
          <a:endParaRPr lang="tr-TR"/>
        </a:p>
      </dgm:t>
    </dgm:pt>
    <dgm:pt modelId="{03208623-0FE6-4EDC-8CEF-7CB6C05F4CEF}" type="pres">
      <dgm:prSet presAssocID="{7F6CC667-561F-4B80-8F2B-73822565DDA7}" presName="childText" presStyleLbl="bgAcc1" presStyleIdx="0" presStyleCnt="2" custScaleX="141594" custScaleY="156628" custLinFactNeighborX="-3039" custLinFactNeighborY="-3630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FC5BA31E-6418-4C7E-A649-CFF2BE6E7FC5}" type="pres">
      <dgm:prSet presAssocID="{A28F95F9-0E2A-4B9C-9135-6A73AE0D02FA}" presName="Name13" presStyleLbl="parChTrans1D2" presStyleIdx="1" presStyleCnt="2"/>
      <dgm:spPr/>
      <dgm:t>
        <a:bodyPr/>
        <a:lstStyle/>
        <a:p>
          <a:endParaRPr lang="tr-TR"/>
        </a:p>
      </dgm:t>
    </dgm:pt>
    <dgm:pt modelId="{109E10D1-9276-4C24-BEFE-8DB26F82C71E}" type="pres">
      <dgm:prSet presAssocID="{6D59ED3C-1DD5-409D-882F-006968ECA13A}" presName="childText" presStyleLbl="bgAcc1" presStyleIdx="1" presStyleCnt="2" custScaleX="134368" custScaleY="120705" custLinFactNeighborY="-10304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BEFA9480-B459-476C-AA82-676695EF9F20}" type="presOf" srcId="{A28F95F9-0E2A-4B9C-9135-6A73AE0D02FA}" destId="{FC5BA31E-6418-4C7E-A649-CFF2BE6E7FC5}" srcOrd="0" destOrd="0" presId="urn:microsoft.com/office/officeart/2005/8/layout/hierarchy3"/>
    <dgm:cxn modelId="{D3E5ADD9-74E1-4E42-A849-E7AEE78624B8}" srcId="{7F6CC667-561F-4B80-8F2B-73822565DDA7}" destId="{68FF4E26-AD62-4F5E-A496-FD3C5A4B8383}" srcOrd="4" destOrd="0" parTransId="{2759AEE4-8946-4B02-8A2B-6CD551F7F92C}" sibTransId="{F314F2C3-741E-4FF4-A9BF-266A9A4CECAB}"/>
    <dgm:cxn modelId="{A837FAFB-14C8-4B79-A6F6-759A9CE17783}" srcId="{7F6CC667-561F-4B80-8F2B-73822565DDA7}" destId="{7EF9905E-4EE2-4221-B6FC-DC5C3E2F5E69}" srcOrd="0" destOrd="0" parTransId="{85DDFF7E-0FFE-46FD-A4F8-14A88B9C66FE}" sibTransId="{E9C63DA2-194D-4221-B310-BB47C3C1E230}"/>
    <dgm:cxn modelId="{B7D6B03D-11FF-42BA-B874-0588A65840EB}" type="presOf" srcId="{41D23B8F-CFE0-428D-91B5-C834241B5AB8}" destId="{03208623-0FE6-4EDC-8CEF-7CB6C05F4CEF}" srcOrd="0" destOrd="4" presId="urn:microsoft.com/office/officeart/2005/8/layout/hierarchy3"/>
    <dgm:cxn modelId="{D12EEDA2-19AC-4408-BD78-999BB3DF96E4}" srcId="{6D59ED3C-1DD5-409D-882F-006968ECA13A}" destId="{0A8A9387-6304-4B74-B821-C543FE18872C}" srcOrd="3" destOrd="0" parTransId="{C75BC2A0-3757-48AD-A414-872F32675511}" sibTransId="{E5EC0697-56FA-4DD3-B1CA-02857EB82E9A}"/>
    <dgm:cxn modelId="{CF4BFB10-F16B-4D95-8A08-BA4E06F21220}" type="presOf" srcId="{83C150C3-B974-4F84-B9E7-1540FF2A5130}" destId="{99942E39-1A65-484E-AA8D-D69F6D3C8313}" srcOrd="1" destOrd="0" presId="urn:microsoft.com/office/officeart/2005/8/layout/hierarchy3"/>
    <dgm:cxn modelId="{38E87A74-28C9-465A-ABDD-8B9065BEC90E}" srcId="{6D59ED3C-1DD5-409D-882F-006968ECA13A}" destId="{1B35CACB-C45A-4D5E-93C4-2D6458A89F1F}" srcOrd="2" destOrd="0" parTransId="{9A5EBB61-096B-408F-9C29-DD3E62CF9394}" sibTransId="{9218C291-6B3C-4F56-8E2E-BA00BEAA981C}"/>
    <dgm:cxn modelId="{17719E63-50B5-4C3F-9721-340ECE178362}" type="presOf" srcId="{68FF4E26-AD62-4F5E-A496-FD3C5A4B8383}" destId="{03208623-0FE6-4EDC-8CEF-7CB6C05F4CEF}" srcOrd="0" destOrd="5" presId="urn:microsoft.com/office/officeart/2005/8/layout/hierarchy3"/>
    <dgm:cxn modelId="{77CAAAC2-BDE6-4D25-9813-BF80112D929E}" type="presOf" srcId="{EBE454F7-41C5-4839-8CDA-71C2FCA358FF}" destId="{D5CD7234-CE4A-47CE-ABEA-F9AC48E3370F}" srcOrd="0" destOrd="0" presId="urn:microsoft.com/office/officeart/2005/8/layout/hierarchy3"/>
    <dgm:cxn modelId="{456CBC4F-9261-4FCE-BA86-2B56092245A4}" srcId="{83C150C3-B974-4F84-B9E7-1540FF2A5130}" destId="{6D59ED3C-1DD5-409D-882F-006968ECA13A}" srcOrd="1" destOrd="0" parTransId="{A28F95F9-0E2A-4B9C-9135-6A73AE0D02FA}" sibTransId="{CEE22E5A-70DD-49BA-A068-03765177EC30}"/>
    <dgm:cxn modelId="{654CE069-DABF-4A39-84D7-41D9CCF8F5B7}" srcId="{6D59ED3C-1DD5-409D-882F-006968ECA13A}" destId="{0D777C3C-1129-4EA4-BA2A-1A0B9A96A312}" srcOrd="0" destOrd="0" parTransId="{E5CB8215-AB58-4AC8-8155-9B8DE6D6D969}" sibTransId="{918BA563-BBC2-4E0D-84BD-3EE6D1051A4A}"/>
    <dgm:cxn modelId="{43352AFA-6F1E-4325-8C58-8E06799EDE3E}" type="presOf" srcId="{7F6CC667-561F-4B80-8F2B-73822565DDA7}" destId="{03208623-0FE6-4EDC-8CEF-7CB6C05F4CEF}" srcOrd="0" destOrd="0" presId="urn:microsoft.com/office/officeart/2005/8/layout/hierarchy3"/>
    <dgm:cxn modelId="{FCB74F26-7781-4004-AF4C-745E631221E9}" type="presOf" srcId="{F206BC92-EF05-445D-A4B7-C29D9E3BF323}" destId="{03208623-0FE6-4EDC-8CEF-7CB6C05F4CEF}" srcOrd="0" destOrd="2" presId="urn:microsoft.com/office/officeart/2005/8/layout/hierarchy3"/>
    <dgm:cxn modelId="{A43F7CF8-CBF1-499D-ABEB-071D337E19EC}" srcId="{7F6CC667-561F-4B80-8F2B-73822565DDA7}" destId="{EE4F1414-18B0-4CAE-8D68-C5F1454FB764}" srcOrd="2" destOrd="0" parTransId="{AE47AEFB-E2B8-4709-AE67-C53719B68208}" sibTransId="{75E22D25-1F91-4B01-BE20-63634A913634}"/>
    <dgm:cxn modelId="{6E5AE55B-E54C-4FBB-8766-2B312FB3B8CE}" type="presOf" srcId="{7EF9905E-4EE2-4221-B6FC-DC5C3E2F5E69}" destId="{03208623-0FE6-4EDC-8CEF-7CB6C05F4CEF}" srcOrd="0" destOrd="1" presId="urn:microsoft.com/office/officeart/2005/8/layout/hierarchy3"/>
    <dgm:cxn modelId="{6C3E4AB2-5B31-4A63-A15E-657B9A490070}" type="presOf" srcId="{EE4F1414-18B0-4CAE-8D68-C5F1454FB764}" destId="{03208623-0FE6-4EDC-8CEF-7CB6C05F4CEF}" srcOrd="0" destOrd="3" presId="urn:microsoft.com/office/officeart/2005/8/layout/hierarchy3"/>
    <dgm:cxn modelId="{D018E3BE-D8A8-4C47-A5C6-E966CBB90E8B}" type="presOf" srcId="{83C150C3-B974-4F84-B9E7-1540FF2A5130}" destId="{1AB0AA9C-65FA-4D78-BD78-D4F6DD65538F}" srcOrd="0" destOrd="0" presId="urn:microsoft.com/office/officeart/2005/8/layout/hierarchy3"/>
    <dgm:cxn modelId="{3D053D5C-CD19-4EC9-AF8F-8C4BFA7E0704}" srcId="{83C150C3-B974-4F84-B9E7-1540FF2A5130}" destId="{7F6CC667-561F-4B80-8F2B-73822565DDA7}" srcOrd="0" destOrd="0" parTransId="{A1F69AD0-4916-424B-9930-0A03F7977575}" sibTransId="{3005CC04-B3E2-4A28-AC59-65A3CB671319}"/>
    <dgm:cxn modelId="{AAD7C330-7075-4580-9D6D-F7904D9FF5AE}" srcId="{7F6CC667-561F-4B80-8F2B-73822565DDA7}" destId="{F206BC92-EF05-445D-A4B7-C29D9E3BF323}" srcOrd="1" destOrd="0" parTransId="{CBDDBC05-B0BA-4012-8F05-BD1EF8287A05}" sibTransId="{9356C91E-2D23-4A60-B9A8-60B98CF247C5}"/>
    <dgm:cxn modelId="{5D6F1EA7-366E-437E-93DC-FC84415549F3}" type="presOf" srcId="{A1F69AD0-4916-424B-9930-0A03F7977575}" destId="{52EFEA96-8DD5-4CA1-9C03-162CAD0F4CA4}" srcOrd="0" destOrd="0" presId="urn:microsoft.com/office/officeart/2005/8/layout/hierarchy3"/>
    <dgm:cxn modelId="{5F1D5DD0-30AE-43D4-BCC6-E115ECFE3E23}" type="presOf" srcId="{1B35CACB-C45A-4D5E-93C4-2D6458A89F1F}" destId="{109E10D1-9276-4C24-BEFE-8DB26F82C71E}" srcOrd="0" destOrd="3" presId="urn:microsoft.com/office/officeart/2005/8/layout/hierarchy3"/>
    <dgm:cxn modelId="{8E775728-DBC3-4322-BF02-8C146F69F058}" srcId="{6D59ED3C-1DD5-409D-882F-006968ECA13A}" destId="{93E9025D-2070-4D1B-A5AA-F02BAC3E0889}" srcOrd="1" destOrd="0" parTransId="{D5855286-9396-46B1-9DB1-609C8283B8A8}" sibTransId="{7240E793-D68A-4944-8865-576BDEA827C7}"/>
    <dgm:cxn modelId="{FE7E8058-E01F-4ACD-853A-6A1EFB186B62}" srcId="{EBE454F7-41C5-4839-8CDA-71C2FCA358FF}" destId="{83C150C3-B974-4F84-B9E7-1540FF2A5130}" srcOrd="0" destOrd="0" parTransId="{45D387DE-8C8E-4AA0-A696-98B0D7725D10}" sibTransId="{01351AA8-905C-4A4A-9E2C-7D6322EEA00C}"/>
    <dgm:cxn modelId="{A6465DB8-358E-4292-B81A-CDD106CF0177}" type="presOf" srcId="{0A8A9387-6304-4B74-B821-C543FE18872C}" destId="{109E10D1-9276-4C24-BEFE-8DB26F82C71E}" srcOrd="0" destOrd="4" presId="urn:microsoft.com/office/officeart/2005/8/layout/hierarchy3"/>
    <dgm:cxn modelId="{8D6C8CE5-8833-4CEF-A9FF-8BF58C57B771}" type="presOf" srcId="{6D59ED3C-1DD5-409D-882F-006968ECA13A}" destId="{109E10D1-9276-4C24-BEFE-8DB26F82C71E}" srcOrd="0" destOrd="0" presId="urn:microsoft.com/office/officeart/2005/8/layout/hierarchy3"/>
    <dgm:cxn modelId="{4AB2D7FD-AB91-44A2-83C6-BBCD45B4F8E8}" type="presOf" srcId="{93E9025D-2070-4D1B-A5AA-F02BAC3E0889}" destId="{109E10D1-9276-4C24-BEFE-8DB26F82C71E}" srcOrd="0" destOrd="2" presId="urn:microsoft.com/office/officeart/2005/8/layout/hierarchy3"/>
    <dgm:cxn modelId="{03336D47-7E64-4AEB-9154-7FBD7E8FD139}" srcId="{7F6CC667-561F-4B80-8F2B-73822565DDA7}" destId="{41D23B8F-CFE0-428D-91B5-C834241B5AB8}" srcOrd="3" destOrd="0" parTransId="{6B0A87EC-8D43-406D-8445-07BC875CEC52}" sibTransId="{500EFB6A-F18A-40F7-BE13-6D9E2CC15F02}"/>
    <dgm:cxn modelId="{20254C50-E518-454B-9A2C-E1A5F715E85D}" type="presOf" srcId="{0D777C3C-1129-4EA4-BA2A-1A0B9A96A312}" destId="{109E10D1-9276-4C24-BEFE-8DB26F82C71E}" srcOrd="0" destOrd="1" presId="urn:microsoft.com/office/officeart/2005/8/layout/hierarchy3"/>
    <dgm:cxn modelId="{5F366CA1-2EFD-43B0-B9E6-C2A801F93AE2}" type="presParOf" srcId="{D5CD7234-CE4A-47CE-ABEA-F9AC48E3370F}" destId="{A16CF21C-B6F5-4382-AFCF-359E3C58A8FC}" srcOrd="0" destOrd="0" presId="urn:microsoft.com/office/officeart/2005/8/layout/hierarchy3"/>
    <dgm:cxn modelId="{209C366C-D354-47E3-8104-7F9977FFE707}" type="presParOf" srcId="{A16CF21C-B6F5-4382-AFCF-359E3C58A8FC}" destId="{E337F83E-8812-4189-B5AA-2329A41E4FF6}" srcOrd="0" destOrd="0" presId="urn:microsoft.com/office/officeart/2005/8/layout/hierarchy3"/>
    <dgm:cxn modelId="{26F1108C-A483-4A60-A0C4-E25C9DA58118}" type="presParOf" srcId="{E337F83E-8812-4189-B5AA-2329A41E4FF6}" destId="{1AB0AA9C-65FA-4D78-BD78-D4F6DD65538F}" srcOrd="0" destOrd="0" presId="urn:microsoft.com/office/officeart/2005/8/layout/hierarchy3"/>
    <dgm:cxn modelId="{89B75794-AED0-4102-B614-CF3A39F3B799}" type="presParOf" srcId="{E337F83E-8812-4189-B5AA-2329A41E4FF6}" destId="{99942E39-1A65-484E-AA8D-D69F6D3C8313}" srcOrd="1" destOrd="0" presId="urn:microsoft.com/office/officeart/2005/8/layout/hierarchy3"/>
    <dgm:cxn modelId="{13A2D055-3037-436E-BB9C-07CBB803B7EA}" type="presParOf" srcId="{A16CF21C-B6F5-4382-AFCF-359E3C58A8FC}" destId="{5AFB7EE5-5D0B-475A-83BC-2B9E0E3E1098}" srcOrd="1" destOrd="0" presId="urn:microsoft.com/office/officeart/2005/8/layout/hierarchy3"/>
    <dgm:cxn modelId="{7BF07E64-B753-46A6-8381-C49C596DDBFC}" type="presParOf" srcId="{5AFB7EE5-5D0B-475A-83BC-2B9E0E3E1098}" destId="{52EFEA96-8DD5-4CA1-9C03-162CAD0F4CA4}" srcOrd="0" destOrd="0" presId="urn:microsoft.com/office/officeart/2005/8/layout/hierarchy3"/>
    <dgm:cxn modelId="{F2CF43B6-3A0B-4F4E-A316-78F83A5987D2}" type="presParOf" srcId="{5AFB7EE5-5D0B-475A-83BC-2B9E0E3E1098}" destId="{03208623-0FE6-4EDC-8CEF-7CB6C05F4CEF}" srcOrd="1" destOrd="0" presId="urn:microsoft.com/office/officeart/2005/8/layout/hierarchy3"/>
    <dgm:cxn modelId="{5EAB953A-CFB9-47F7-8E93-9EDF5ED900DD}" type="presParOf" srcId="{5AFB7EE5-5D0B-475A-83BC-2B9E0E3E1098}" destId="{FC5BA31E-6418-4C7E-A649-CFF2BE6E7FC5}" srcOrd="2" destOrd="0" presId="urn:microsoft.com/office/officeart/2005/8/layout/hierarchy3"/>
    <dgm:cxn modelId="{C71306EF-5F5A-4357-A49B-B60B80EF8AF3}" type="presParOf" srcId="{5AFB7EE5-5D0B-475A-83BC-2B9E0E3E1098}" destId="{109E10D1-9276-4C24-BEFE-8DB26F82C71E}" srcOrd="3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11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Üstbilgi Yer Tutucusu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3" name="2 Veri Yer Tutucusu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B98F8AC1-4E62-4320-A70B-57C49FEA1A7E}" type="datetimeFigureOut">
              <a:rPr lang="tr-TR"/>
              <a:pPr>
                <a:defRPr/>
              </a:pPr>
              <a:t>04.05.2016</a:t>
            </a:fld>
            <a:endParaRPr lang="tr-TR"/>
          </a:p>
        </p:txBody>
      </p:sp>
      <p:sp>
        <p:nvSpPr>
          <p:cNvPr id="4" name="3 Slayt Görüntüsü Yer Tutucusu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tr-TR" noProof="0" smtClean="0"/>
          </a:p>
        </p:txBody>
      </p:sp>
      <p:sp>
        <p:nvSpPr>
          <p:cNvPr id="5" name="4 Not Yer Tutucusu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tr-TR" noProof="0" smtClean="0"/>
              <a:t>Asıl metin stillerini düzenlemek için tıklatın</a:t>
            </a:r>
          </a:p>
          <a:p>
            <a:pPr lvl="1"/>
            <a:r>
              <a:rPr lang="tr-TR" noProof="0" smtClean="0"/>
              <a:t>İkinci düzey</a:t>
            </a:r>
          </a:p>
          <a:p>
            <a:pPr lvl="2"/>
            <a:r>
              <a:rPr lang="tr-TR" noProof="0" smtClean="0"/>
              <a:t>Üçüncü düzey</a:t>
            </a:r>
          </a:p>
          <a:p>
            <a:pPr lvl="3"/>
            <a:r>
              <a:rPr lang="tr-TR" noProof="0" smtClean="0"/>
              <a:t>Dördüncü düzey</a:t>
            </a:r>
          </a:p>
          <a:p>
            <a:pPr lvl="4"/>
            <a:r>
              <a:rPr lang="tr-TR" noProof="0" smtClean="0"/>
              <a:t>Beşinci düzey</a:t>
            </a:r>
          </a:p>
        </p:txBody>
      </p:sp>
      <p:sp>
        <p:nvSpPr>
          <p:cNvPr id="6" name="5 Altbilgi Yer Tutucusu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7" name="6 Slayt Numarası Yer Tutucusu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E93E2190-9D02-4EF9-803D-58658B05AD60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252404324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Başlık Slayd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Alt Başlık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tr-TR" smtClean="0"/>
              <a:t>Asıl alt başlık stilini düzenlemek için tıklatın</a:t>
            </a:r>
            <a:endParaRPr lang="tr-TR"/>
          </a:p>
        </p:txBody>
      </p:sp>
      <p:sp>
        <p:nvSpPr>
          <p:cNvPr id="4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B6450CC-BCB7-414F-8EB2-B496E8A9F3C3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aşlık ve İçe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4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2B7FA1D-1F1A-49A9-BA15-11D7B4364EE0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Bölüm Üstbilgis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Metin Yer Tutucusu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</p:txBody>
      </p:sp>
      <p:sp>
        <p:nvSpPr>
          <p:cNvPr id="4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896025-6C00-4485-89FB-75D9D2EA1DE3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İki İçe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İçerik Yer Tutucusu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4" name="3 İçerik Yer Tutucusu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5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7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D56B35-F04C-41D0-8292-F6BFC4B703B9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Karşılaştırm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Metin Yer Tutucusu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</p:txBody>
      </p:sp>
      <p:sp>
        <p:nvSpPr>
          <p:cNvPr id="4" name="3 İçerik Yer Tutucusu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5" name="4 Metin Yer Tutucusu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</p:txBody>
      </p:sp>
      <p:sp>
        <p:nvSpPr>
          <p:cNvPr id="6" name="5 İçerik Yer Tutucusu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7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8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9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F46F85-09E1-43CA-9F43-D7849DF8EDDF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Yalnızca Başlı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4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EEB4D0D-5CEF-4D87-82A2-A7E03AA0C12F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oş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3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4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108D542-8319-40A3-BCD4-0FC378FA4DD5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Başlıklı İçe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4" name="3 Metin Yer Tutucusu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</p:txBody>
      </p:sp>
      <p:sp>
        <p:nvSpPr>
          <p:cNvPr id="5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7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8F8EE1-8FBF-48DA-B084-295F8B237E86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aşlıklı Resi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Resim Yer Tutucusu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tr-TR" noProof="0" smtClean="0"/>
              <a:t>Resim eklemek için simgeyi tıklatın</a:t>
            </a:r>
          </a:p>
        </p:txBody>
      </p:sp>
      <p:sp>
        <p:nvSpPr>
          <p:cNvPr id="4" name="3 Metin Yer Tutucusu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tr-TR" smtClean="0"/>
              <a:t>Asıl metin stillerini düzenlemek için tıklatın</a:t>
            </a:r>
          </a:p>
        </p:txBody>
      </p:sp>
      <p:sp>
        <p:nvSpPr>
          <p:cNvPr id="5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7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3D55D1-385E-4FD2-AB98-DAA4CF2C3A82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Başlık, Dikey Meti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Dikey Metin Yer Tutucusu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4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8C845A-EDE3-4283-9E35-757CE2ABD1F1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Dikey Başlık ve Meti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Dikey Başlık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2 Dikey Metin Yer Tutucusu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4" name="3 Veri Yer Tutucusu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4 Altbilgi Yer Tutucusu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5 Slayt Numarası Yer Tutucusu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ED05EC-FC6D-46C3-926A-AB5E82C95131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1 Başlık Yer Tutucusu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tr-TR" smtClean="0"/>
              <a:t>Asıl başlık stili için tıklatın</a:t>
            </a:r>
          </a:p>
        </p:txBody>
      </p:sp>
      <p:sp>
        <p:nvSpPr>
          <p:cNvPr id="1027" name="2 Metin Yer Tutucusu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</a:p>
        </p:txBody>
      </p:sp>
      <p:sp>
        <p:nvSpPr>
          <p:cNvPr id="4" name="3 Veri Yer Tutucusu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5" name="4 Altbilgi Yer Tutucusu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tr-TR"/>
          </a:p>
        </p:txBody>
      </p:sp>
      <p:sp>
        <p:nvSpPr>
          <p:cNvPr id="6" name="5 Slayt Numarası Yer Tutucusu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879012A3-227D-4176-90FF-DB7E88580208}" type="slidenum">
              <a:rPr lang="tr-TR"/>
              <a:pPr>
                <a:defRPr/>
              </a:pPr>
              <a:t>‹#›</a:t>
            </a:fld>
            <a:endParaRPr lang="tr-T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51" r:id="rId1"/>
    <p:sldLayoutId id="2147483852" r:id="rId2"/>
    <p:sldLayoutId id="2147483853" r:id="rId3"/>
    <p:sldLayoutId id="2147483854" r:id="rId4"/>
    <p:sldLayoutId id="2147483855" r:id="rId5"/>
    <p:sldLayoutId id="2147483856" r:id="rId6"/>
    <p:sldLayoutId id="2147483857" r:id="rId7"/>
    <p:sldLayoutId id="2147483858" r:id="rId8"/>
    <p:sldLayoutId id="2147483859" r:id="rId9"/>
    <p:sldLayoutId id="2147483860" r:id="rId10"/>
    <p:sldLayoutId id="214748386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tr-T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diagramLayout" Target="../diagrams/layout2.xml"/><Relationship Id="rId3" Type="http://schemas.openxmlformats.org/officeDocument/2006/relationships/diagramLayout" Target="../diagrams/layout1.xml"/><Relationship Id="rId7" Type="http://schemas.openxmlformats.org/officeDocument/2006/relationships/diagramData" Target="../diagrams/data2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11" Type="http://schemas.microsoft.com/office/2007/relationships/diagramDrawing" Target="../diagrams/drawing2.xml"/><Relationship Id="rId5" Type="http://schemas.openxmlformats.org/officeDocument/2006/relationships/diagramColors" Target="../diagrams/colors1.xml"/><Relationship Id="rId10" Type="http://schemas.openxmlformats.org/officeDocument/2006/relationships/diagramColors" Target="../diagrams/colors2.xml"/><Relationship Id="rId4" Type="http://schemas.openxmlformats.org/officeDocument/2006/relationships/diagramQuickStyle" Target="../diagrams/quickStyle1.xml"/><Relationship Id="rId9" Type="http://schemas.openxmlformats.org/officeDocument/2006/relationships/diagramQuickStyle" Target="../diagrams/quickStyle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8"/>
          <p:cNvSpPr>
            <a:spLocks noChangeArrowheads="1"/>
          </p:cNvSpPr>
          <p:nvPr/>
        </p:nvSpPr>
        <p:spPr bwMode="auto">
          <a:xfrm>
            <a:off x="467544" y="980728"/>
            <a:ext cx="8208912" cy="34163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 prst="softRound"/>
          </a:sp3d>
        </p:spPr>
        <p:txBody>
          <a:bodyPr wrap="square" anchor="ctr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tr-TR" sz="5400" b="1" dirty="0" smtClean="0">
                <a:ln w="11430"/>
                <a:solidFill>
                  <a:srgbClr val="DF2613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AFETLERDE </a:t>
            </a:r>
            <a:endParaRPr lang="tr-TR" sz="5400" b="1" dirty="0" smtClean="0">
              <a:ln w="11430"/>
              <a:solidFill>
                <a:srgbClr val="DF2613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Arial" charset="0"/>
            </a:endParaRPr>
          </a:p>
          <a:p>
            <a:pPr algn="ctr">
              <a:defRPr/>
            </a:pPr>
            <a:r>
              <a:rPr lang="tr-TR" sz="5400" b="1" dirty="0" smtClean="0">
                <a:ln w="11430"/>
                <a:solidFill>
                  <a:srgbClr val="DF2613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ACİL </a:t>
            </a:r>
            <a:r>
              <a:rPr lang="tr-TR" sz="5400" b="1" dirty="0">
                <a:ln w="11430"/>
                <a:solidFill>
                  <a:srgbClr val="DF2613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SERVİSTE </a:t>
            </a:r>
            <a:endParaRPr lang="tr-TR" sz="5400" b="1" dirty="0" smtClean="0">
              <a:ln w="11430"/>
              <a:solidFill>
                <a:srgbClr val="DF2613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Arial" charset="0"/>
            </a:endParaRPr>
          </a:p>
          <a:p>
            <a:pPr algn="ctr">
              <a:defRPr/>
            </a:pPr>
            <a:r>
              <a:rPr lang="tr-TR" sz="5400" b="1" dirty="0" smtClean="0">
                <a:ln w="11430"/>
                <a:solidFill>
                  <a:srgbClr val="DF2613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Sosyal </a:t>
            </a:r>
            <a:r>
              <a:rPr lang="tr-TR" sz="5400" b="1" dirty="0" smtClean="0">
                <a:ln w="11430"/>
                <a:solidFill>
                  <a:srgbClr val="DF2613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Hizmet Uzmanının Önemi</a:t>
            </a:r>
            <a:endParaRPr lang="tr-TR" sz="5400" b="1" dirty="0">
              <a:ln w="11430"/>
              <a:solidFill>
                <a:srgbClr val="DF2613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Arial" charset="0"/>
            </a:endParaRPr>
          </a:p>
        </p:txBody>
      </p:sp>
      <p:sp>
        <p:nvSpPr>
          <p:cNvPr id="3" name="Rectangle 8"/>
          <p:cNvSpPr>
            <a:spLocks noChangeArrowheads="1"/>
          </p:cNvSpPr>
          <p:nvPr/>
        </p:nvSpPr>
        <p:spPr bwMode="auto">
          <a:xfrm>
            <a:off x="683568" y="4869160"/>
            <a:ext cx="7848872" cy="12003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anchor="ctr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tr-TR" dirty="0" err="1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Doç.Dr</a:t>
            </a:r>
            <a:r>
              <a:rPr lang="tr-TR" dirty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.Onur POLAT</a:t>
            </a:r>
          </a:p>
          <a:p>
            <a:pPr algn="ctr">
              <a:defRPr/>
            </a:pPr>
            <a:r>
              <a:rPr lang="tr-TR" dirty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Ankara Üniversitesi Tıp Fakültesi</a:t>
            </a:r>
          </a:p>
          <a:p>
            <a:pPr algn="ctr">
              <a:defRPr/>
            </a:pPr>
            <a:r>
              <a:rPr lang="tr-TR" dirty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Arial" charset="0"/>
              </a:rPr>
              <a:t>Acil Tıp Anabilim Dalı</a:t>
            </a:r>
          </a:p>
          <a:p>
            <a:pPr algn="ctr">
              <a:defRPr/>
            </a:pPr>
            <a:endParaRPr lang="tr-TR" b="1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Arial" charset="0"/>
            </a:endParaRPr>
          </a:p>
        </p:txBody>
      </p:sp>
      <p:pic>
        <p:nvPicPr>
          <p:cNvPr id="2062" name="Picture 20" descr="C:\Documents and Settings\user\Desktop\imagesCAAKPCM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20461024">
            <a:off x="471212" y="4590868"/>
            <a:ext cx="1919632" cy="12289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 ve Acil Servis</a:t>
            </a:r>
            <a:endParaRPr lang="tr-TR" dirty="0">
              <a:solidFill>
                <a:srgbClr val="C00000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3203848" y="1628800"/>
            <a:ext cx="5482952" cy="4497363"/>
          </a:xfrm>
        </p:spPr>
        <p:txBody>
          <a:bodyPr/>
          <a:lstStyle/>
          <a:p>
            <a:pPr>
              <a:buNone/>
            </a:pPr>
            <a:r>
              <a:rPr lang="tr-TR" sz="3600" dirty="0" smtClean="0">
                <a:latin typeface="Calibri" pitchFamily="34" charset="0"/>
              </a:rPr>
              <a:t>	</a:t>
            </a: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Afetten ilk etkilen merkezler acil servislerdir;e</a:t>
            </a:r>
            <a:r>
              <a:rPr lang="tr-TR" dirty="0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n yoğun hasta ve insan trafiğinin yaşanacağı bölüm özelliğini taşır. </a:t>
            </a:r>
            <a:endParaRPr lang="tr-TR" dirty="0" smtClean="0">
              <a:latin typeface="Times New Roman" pitchFamily="18" charset="0"/>
              <a:cs typeface="Times New Roman" pitchFamily="18" charset="0"/>
            </a:endParaRPr>
          </a:p>
          <a:p>
            <a:endParaRPr lang="tr-TR" dirty="0">
              <a:latin typeface="Calibri" pitchFamily="34" charset="0"/>
            </a:endParaRPr>
          </a:p>
        </p:txBody>
      </p:sp>
      <p:pic>
        <p:nvPicPr>
          <p:cNvPr id="5" name="Picture 12" descr="C:\Documents and Settings\user\Desktop\İL 7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9512" y="1844824"/>
            <a:ext cx="3237754" cy="2232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18" descr="C:\Documents and Settings\user\Desktop\imagesCAHLJN08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1520" y="4345557"/>
            <a:ext cx="3168352" cy="19226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 eaLnBrk="1" hangingPunct="1">
              <a:lnSpc>
                <a:spcPct val="115000"/>
              </a:lnSpc>
              <a:spcBef>
                <a:spcPct val="0"/>
              </a:spcBef>
              <a:buFontTx/>
              <a:buNone/>
              <a:defRPr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Toplumun tamamı veya belli kesimleri için fiziksel, ekonomik ve sosyal kayıplar doğuran, </a:t>
            </a:r>
          </a:p>
          <a:p>
            <a:pPr eaLnBrk="1" hangingPunct="1">
              <a:lnSpc>
                <a:spcPct val="115000"/>
              </a:lnSpc>
              <a:spcBef>
                <a:spcPct val="0"/>
              </a:spcBef>
              <a:buFontTx/>
              <a:buNone/>
              <a:defRPr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   normal hayatı ve insan faaliyetlerini durduran </a:t>
            </a:r>
          </a:p>
          <a:p>
            <a:pPr eaLnBrk="1" hangingPunct="1">
              <a:lnSpc>
                <a:spcPct val="115000"/>
              </a:lnSpc>
              <a:spcBef>
                <a:spcPct val="0"/>
              </a:spcBef>
              <a:buFontTx/>
              <a:buNone/>
              <a:defRPr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   veya kesintiye uğratan doğal, teknolojik veya insan kaynaklı olayları tanımlar.</a:t>
            </a:r>
          </a:p>
          <a:p>
            <a:endParaRPr lang="tr-T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Dikdörtgen"/>
          <p:cNvSpPr/>
          <p:nvPr/>
        </p:nvSpPr>
        <p:spPr>
          <a:xfrm>
            <a:off x="2286000" y="3105835"/>
            <a:ext cx="4572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endParaRPr lang="tr-TR" dirty="0"/>
          </a:p>
        </p:txBody>
      </p:sp>
      <p:pic>
        <p:nvPicPr>
          <p:cNvPr id="3" name="Picture 4" descr="madridtraintracks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-136525"/>
            <a:ext cx="9144000" cy="6994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>
          <a:xfrm>
            <a:off x="457200" y="404664"/>
            <a:ext cx="8229600" cy="1012974"/>
          </a:xfrm>
        </p:spPr>
        <p:txBody>
          <a:bodyPr/>
          <a:lstStyle/>
          <a:p>
            <a:r>
              <a:rPr lang="tr-TR" b="1" dirty="0" smtClean="0">
                <a:solidFill>
                  <a:srgbClr val="000000"/>
                </a:solidFill>
                <a:latin typeface="Calibri" pitchFamily="34" charset="0"/>
              </a:rPr>
              <a:t> </a:t>
            </a:r>
            <a:br>
              <a:rPr lang="tr-TR" b="1" dirty="0" smtClean="0">
                <a:solidFill>
                  <a:srgbClr val="000000"/>
                </a:solidFill>
                <a:latin typeface="Calibri" pitchFamily="34" charset="0"/>
              </a:rPr>
            </a:br>
            <a:r>
              <a:rPr lang="tr-TR" dirty="0" smtClean="0">
                <a:solidFill>
                  <a:srgbClr val="C00000"/>
                </a:solidFill>
              </a:rPr>
              <a:t>Acil Durum</a:t>
            </a:r>
            <a:br>
              <a:rPr lang="tr-TR" dirty="0" smtClean="0">
                <a:solidFill>
                  <a:srgbClr val="C00000"/>
                </a:solidFill>
              </a:rPr>
            </a:b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ctr" eaLnBrk="1" hangingPunct="1">
              <a:lnSpc>
                <a:spcPct val="115000"/>
              </a:lnSpc>
              <a:spcBef>
                <a:spcPct val="0"/>
              </a:spcBef>
              <a:buFontTx/>
              <a:buNone/>
              <a:defRPr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Toplumun tamamının veya belli kesimlerinin</a:t>
            </a:r>
          </a:p>
          <a:p>
            <a:pPr algn="ctr" eaLnBrk="1" hangingPunct="1">
              <a:lnSpc>
                <a:spcPct val="115000"/>
              </a:lnSpc>
              <a:spcBef>
                <a:spcPct val="0"/>
              </a:spcBef>
              <a:buFontTx/>
              <a:buNone/>
              <a:defRPr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normal hayat ve faaliyetlerini durduran veya kesintiye uğratan, </a:t>
            </a:r>
          </a:p>
          <a:p>
            <a:pPr algn="ctr" eaLnBrk="1" hangingPunct="1">
              <a:lnSpc>
                <a:spcPct val="115000"/>
              </a:lnSpc>
              <a:spcBef>
                <a:spcPct val="0"/>
              </a:spcBef>
              <a:buFontTx/>
              <a:buNone/>
              <a:defRPr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acil müdahaleyi gerektiren olaylar ile bu olayların oluşturduğu kriz halini tanımlar. 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TEROR0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7470775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altLang="tr-TR" b="1" dirty="0" smtClean="0">
                <a:solidFill>
                  <a:srgbClr val="C00000"/>
                </a:solidFill>
                <a:latin typeface="Calibri" pitchFamily="34" charset="0"/>
              </a:rPr>
              <a:t>AFET TÜRLERİ</a:t>
            </a:r>
            <a:endParaRPr lang="tr-TR" dirty="0">
              <a:solidFill>
                <a:srgbClr val="C00000"/>
              </a:solidFill>
            </a:endParaRPr>
          </a:p>
        </p:txBody>
      </p:sp>
      <p:graphicFrame>
        <p:nvGraphicFramePr>
          <p:cNvPr id="4" name="5 Diyagram"/>
          <p:cNvGraphicFramePr/>
          <p:nvPr/>
        </p:nvGraphicFramePr>
        <p:xfrm>
          <a:off x="5220072" y="1484784"/>
          <a:ext cx="2857520" cy="463691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aphicFrame>
        <p:nvGraphicFramePr>
          <p:cNvPr id="5" name="4 Diyagram"/>
          <p:cNvGraphicFramePr/>
          <p:nvPr/>
        </p:nvGraphicFramePr>
        <p:xfrm>
          <a:off x="1259632" y="1484784"/>
          <a:ext cx="2858400" cy="467554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7" r:lo="rId8" r:qs="rId9" r:cs="rId10"/>
          </a:graphicData>
        </a:graphic>
      </p:graphicFrame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4" descr="kusadasi afet acil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72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Sosyal Hizmet Uzmanı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2843808" y="1628800"/>
            <a:ext cx="5842992" cy="4497363"/>
          </a:xfrm>
        </p:spPr>
        <p:txBody>
          <a:bodyPr/>
          <a:lstStyle/>
          <a:p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Sosyal hizmet mesleği, sosyal değişimin sağlanmasına ve insan ilişkilerinde problem çözme ve güçlenmeye yardımcı olur, bireyin iyilik halini değiştirmek için özgürleşmesini sağlamaya çalışır</a:t>
            </a:r>
            <a:endParaRPr lang="tr-TR" dirty="0"/>
          </a:p>
        </p:txBody>
      </p:sp>
      <p:pic>
        <p:nvPicPr>
          <p:cNvPr id="4" name="Picture 10" descr="C:\Documents and Settings\user\Desktop\iletişim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9552" y="1844824"/>
            <a:ext cx="2304256" cy="14401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Tıbbi Sosyal Hizmet</a:t>
            </a:r>
            <a:endParaRPr lang="tr-TR" dirty="0">
              <a:solidFill>
                <a:srgbClr val="C00000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457200" y="1600200"/>
            <a:ext cx="8291264" cy="4525963"/>
          </a:xfrm>
        </p:spPr>
        <p:txBody>
          <a:bodyPr/>
          <a:lstStyle/>
          <a:p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Tıbbi Sosyal hizmet; hasta ve ailesinin hastalıkla birlikte ortaya çıkan </a:t>
            </a:r>
            <a:r>
              <a:rPr lang="tr-TR" dirty="0" err="1" smtClean="0">
                <a:latin typeface="Times New Roman" pitchFamily="18" charset="0"/>
                <a:cs typeface="Times New Roman" pitchFamily="18" charset="0"/>
              </a:rPr>
              <a:t>psiko</a:t>
            </a: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-sosyal sorunlarının önlenmesi ve çözümlenmesi amacıyla hastanelerde ve diğer sağlık kurumlarında yürütülen sosyal hizmet uygulamaları olarak tanımlanır.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AFETTE Sosyal Hizmet</a:t>
            </a:r>
            <a:endParaRPr lang="tr-TR" dirty="0">
              <a:solidFill>
                <a:srgbClr val="C00000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2987824" y="1556792"/>
            <a:ext cx="5698976" cy="4569371"/>
          </a:xfrm>
        </p:spPr>
        <p:txBody>
          <a:bodyPr/>
          <a:lstStyle/>
          <a:p>
            <a:pPr>
              <a:buNone/>
            </a:pPr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	</a:t>
            </a:r>
          </a:p>
          <a:p>
            <a:pPr>
              <a:buNone/>
            </a:pPr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	Sosyal Hizmet uzmanı Afet durumlarında gerekli sosyal hizmet müdahalesini planlar ve uygular. </a:t>
            </a:r>
          </a:p>
          <a:p>
            <a:pPr>
              <a:buNone/>
            </a:pPr>
            <a:endParaRPr lang="tr-TR" sz="28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tr-TR" dirty="0"/>
          </a:p>
        </p:txBody>
      </p:sp>
      <p:sp>
        <p:nvSpPr>
          <p:cNvPr id="22530" name="AutoShape 2" descr="afet ile ilgili görsel sonucu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tr-TR"/>
          </a:p>
        </p:txBody>
      </p:sp>
      <p:pic>
        <p:nvPicPr>
          <p:cNvPr id="22531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11560" y="2060848"/>
            <a:ext cx="2400300" cy="16561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AFETTE Sosyal Hizmet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tr-TR" u="sng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Sosyal Hizmet Uygulamasının Amacı:</a:t>
            </a:r>
          </a:p>
          <a:p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Afet ve acil durumlarda doğrudan etkilenen hastalar ve yakınları ile sağlık personelinin hızla iyileşip toparlanma becerilerinin artırılmasını sağlamak,</a:t>
            </a:r>
          </a:p>
          <a:p>
            <a:pPr eaLnBrk="1" hangingPunct="1"/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Afet nedeni ile hastane içinde oluşabilecek panik ve kargaşayı önlemek,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AFETTE Sosyal Hizmet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tr-TR" u="sng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Sosyal Hizmet Uygulamasının Amacı:</a:t>
            </a:r>
          </a:p>
          <a:p>
            <a:pPr eaLnBrk="1" hangingPunct="1"/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Çıkabilecek sorunları en aza indirmek; </a:t>
            </a:r>
          </a:p>
          <a:p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Hastanelerin afetlerden önce ve sonra yürütülecek “</a:t>
            </a:r>
            <a:r>
              <a:rPr lang="tr-TR" dirty="0" err="1" smtClean="0">
                <a:latin typeface="Times New Roman" pitchFamily="18" charset="0"/>
                <a:cs typeface="Times New Roman" pitchFamily="18" charset="0"/>
              </a:rPr>
              <a:t>psikososyal</a:t>
            </a: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müdahale ve destek” kapasitesinin artırılmasını sağlamaktır.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AFETTE Sosyal Hizmet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tr-TR" sz="2800" u="sng" dirty="0" smtClean="0">
                <a:latin typeface="Times New Roman" pitchFamily="18" charset="0"/>
                <a:cs typeface="Times New Roman" pitchFamily="18" charset="0"/>
              </a:rPr>
              <a:t>Afet öncesi</a:t>
            </a:r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,</a:t>
            </a:r>
          </a:p>
          <a:p>
            <a:r>
              <a:rPr lang="tr-TR" sz="2800" u="sng" dirty="0" smtClean="0">
                <a:latin typeface="Times New Roman" pitchFamily="18" charset="0"/>
                <a:cs typeface="Times New Roman" pitchFamily="18" charset="0"/>
              </a:rPr>
              <a:t>Afet sırası </a:t>
            </a:r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ve</a:t>
            </a:r>
          </a:p>
          <a:p>
            <a:r>
              <a:rPr lang="tr-TR" sz="2800" u="sng" dirty="0" smtClean="0">
                <a:latin typeface="Times New Roman" pitchFamily="18" charset="0"/>
                <a:cs typeface="Times New Roman" pitchFamily="18" charset="0"/>
              </a:rPr>
              <a:t>Afet sonrası </a:t>
            </a:r>
          </a:p>
          <a:p>
            <a:pPr lvl="1">
              <a:buNone/>
            </a:pPr>
            <a:r>
              <a:rPr lang="tr-TR" sz="2400" dirty="0" smtClean="0">
                <a:latin typeface="Times New Roman" pitchFamily="18" charset="0"/>
                <a:cs typeface="Times New Roman" pitchFamily="18" charset="0"/>
              </a:rPr>
              <a:t>   çalışmaların planlandığı, müdahalenin de bu planlama çerçevesinde yapıldığı bir sürece </a:t>
            </a:r>
            <a:r>
              <a:rPr lang="tr-TR" sz="2400" u="sng" dirty="0" err="1" smtClean="0">
                <a:latin typeface="Times New Roman" pitchFamily="18" charset="0"/>
                <a:cs typeface="Times New Roman" pitchFamily="18" charset="0"/>
              </a:rPr>
              <a:t>psikososyal</a:t>
            </a:r>
            <a:r>
              <a:rPr lang="tr-TR" sz="2400" dirty="0" smtClean="0">
                <a:latin typeface="Times New Roman" pitchFamily="18" charset="0"/>
                <a:cs typeface="Times New Roman" pitchFamily="18" charset="0"/>
              </a:rPr>
              <a:t> anlamda katkı sunar.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lvl="1" indent="-342900">
              <a:buFont typeface="Arial" charset="0"/>
              <a:buChar char="•"/>
            </a:pPr>
            <a:r>
              <a:rPr lang="tr-TR" sz="2400" u="sng" dirty="0" smtClean="0">
                <a:latin typeface="Times New Roman" pitchFamily="18" charset="0"/>
                <a:cs typeface="Times New Roman" pitchFamily="18" charset="0"/>
              </a:rPr>
              <a:t>Afet öncesi </a:t>
            </a:r>
            <a:r>
              <a:rPr lang="tr-TR" sz="2400" dirty="0" smtClean="0">
                <a:latin typeface="Times New Roman" pitchFamily="18" charset="0"/>
                <a:cs typeface="Times New Roman" pitchFamily="18" charset="0"/>
              </a:rPr>
              <a:t>afete hazırlık sürecinde sağlık personelini“Afet ve Acil Durumlarda Sosyal Hizmet Uygulamaları” konusunda bilgilendirmek afet sırasında etkin bir hizmet sunumu bakımından önem taşımaktadır. 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AFETTE Sosyal Hizmet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2771800" y="1556792"/>
            <a:ext cx="5915000" cy="4569371"/>
          </a:xfrm>
        </p:spPr>
        <p:txBody>
          <a:bodyPr/>
          <a:lstStyle/>
          <a:p>
            <a:r>
              <a:rPr lang="tr-TR" u="sng" dirty="0" smtClean="0">
                <a:latin typeface="Times New Roman" pitchFamily="18" charset="0"/>
                <a:cs typeface="Times New Roman" pitchFamily="18" charset="0"/>
              </a:rPr>
              <a:t>Afet sırasında </a:t>
            </a: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Acil servis sürecinde sosyal hizmetler, geniş anlamıyla:</a:t>
            </a:r>
          </a:p>
          <a:p>
            <a:pPr>
              <a:buNone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   Zarar gören bireylere hasta ve yakınlarına </a:t>
            </a:r>
            <a:r>
              <a:rPr lang="tr-TR" dirty="0" err="1" smtClean="0">
                <a:latin typeface="Times New Roman" pitchFamily="18" charset="0"/>
                <a:cs typeface="Times New Roman" pitchFamily="18" charset="0"/>
              </a:rPr>
              <a:t>psikososyal</a:t>
            </a: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destek, danışmanlık ve halkla ilişkiler hizmetlerini ifade etmektedir. </a:t>
            </a:r>
          </a:p>
          <a:p>
            <a:endParaRPr lang="tr-TR" dirty="0"/>
          </a:p>
        </p:txBody>
      </p:sp>
      <p:pic>
        <p:nvPicPr>
          <p:cNvPr id="4" name="Picture 15" descr="C:\Documents and Settings\user\Desktop\iİ3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27584" y="2060848"/>
            <a:ext cx="1840510" cy="1800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7" descr="C:\Documents and Settings\user\Desktop\İ25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3568" y="4653136"/>
            <a:ext cx="2193925" cy="1152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3635896" y="1556792"/>
            <a:ext cx="5050904" cy="4569371"/>
          </a:xfrm>
        </p:spPr>
        <p:txBody>
          <a:bodyPr/>
          <a:lstStyle/>
          <a:p>
            <a:r>
              <a:rPr lang="tr-TR" dirty="0" err="1" smtClean="0">
                <a:solidFill>
                  <a:srgbClr val="C00000"/>
                </a:solidFill>
              </a:rPr>
              <a:t>Psikososyal</a:t>
            </a:r>
            <a:r>
              <a:rPr lang="tr-TR" dirty="0" smtClean="0">
                <a:solidFill>
                  <a:srgbClr val="C00000"/>
                </a:solidFill>
              </a:rPr>
              <a:t>;</a:t>
            </a:r>
          </a:p>
          <a:p>
            <a:pPr lvl="1">
              <a:buNone/>
            </a:pPr>
            <a:r>
              <a:rPr lang="tr-TR" dirty="0" smtClean="0"/>
              <a:t>	Kelime anlamıyla birbirini sürekli etkileyen psikolojik ve sosyal etkilerin hareketli ilişkisi anlamına gelir.</a:t>
            </a:r>
            <a:endParaRPr lang="tr-TR" dirty="0"/>
          </a:p>
        </p:txBody>
      </p:sp>
      <p:pic>
        <p:nvPicPr>
          <p:cNvPr id="4" name="Picture 5" descr="C:\Documents and Settings\user\Desktop\İ8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55576" y="2276872"/>
            <a:ext cx="3138130" cy="23042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PSİKO SOSYAL</a:t>
            </a:r>
            <a:endParaRPr lang="tr-TR" dirty="0">
              <a:solidFill>
                <a:srgbClr val="C00000"/>
              </a:solidFill>
            </a:endParaRPr>
          </a:p>
        </p:txBody>
      </p:sp>
      <p:grpSp>
        <p:nvGrpSpPr>
          <p:cNvPr id="4" name="Group 2"/>
          <p:cNvGrpSpPr>
            <a:grpSpLocks/>
          </p:cNvGrpSpPr>
          <p:nvPr/>
        </p:nvGrpSpPr>
        <p:grpSpPr bwMode="auto">
          <a:xfrm>
            <a:off x="685800" y="2438400"/>
            <a:ext cx="3524250" cy="2590800"/>
            <a:chOff x="667677" y="627859"/>
            <a:chExt cx="3066584" cy="2325680"/>
          </a:xfrm>
        </p:grpSpPr>
        <p:sp>
          <p:nvSpPr>
            <p:cNvPr id="5" name="Rounded Rectangle 3"/>
            <p:cNvSpPr/>
            <p:nvPr/>
          </p:nvSpPr>
          <p:spPr>
            <a:xfrm>
              <a:off x="667677" y="627859"/>
              <a:ext cx="3066584" cy="2325680"/>
            </a:xfrm>
            <a:prstGeom prst="roundRect">
              <a:avLst/>
            </a:prstGeom>
            <a:solidFill>
              <a:srgbClr val="9BBB59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6" name="Rounded Rectangle 4"/>
            <p:cNvSpPr/>
            <p:nvPr/>
          </p:nvSpPr>
          <p:spPr>
            <a:xfrm>
              <a:off x="780947" y="741863"/>
              <a:ext cx="2840044" cy="209767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68580" tIns="68580" rIns="68580" bIns="68580" anchor="ctr"/>
            <a:lstStyle/>
            <a:p>
              <a:pPr algn="ctr" defTabSz="800100" eaLnBrk="1" hangingPunct="1">
                <a:lnSpc>
                  <a:spcPct val="90000"/>
                </a:lnSpc>
                <a:spcAft>
                  <a:spcPct val="35000"/>
                </a:spcAft>
              </a:pPr>
              <a:r>
                <a:rPr lang="tr-TR" altLang="en-US" sz="2400" b="1">
                  <a:solidFill>
                    <a:srgbClr val="FFFFFF"/>
                  </a:solidFill>
                  <a:latin typeface="Century Gothic" pitchFamily="34" charset="0"/>
                  <a:ea typeface="MS PGothic" pitchFamily="34" charset="-128"/>
                </a:rPr>
                <a:t>PSİKOLOJİK</a:t>
              </a:r>
            </a:p>
            <a:p>
              <a:pPr algn="ctr" defTabSz="800100" eaLnBrk="1" hangingPunct="1">
                <a:lnSpc>
                  <a:spcPct val="90000"/>
                </a:lnSpc>
                <a:spcAft>
                  <a:spcPct val="35000"/>
                </a:spcAft>
                <a:buFontTx/>
                <a:buChar char="-"/>
              </a:pPr>
              <a:r>
                <a:rPr lang="tr-TR" altLang="en-US" sz="2400" b="1">
                  <a:solidFill>
                    <a:srgbClr val="FFFFFF"/>
                  </a:solidFill>
                  <a:latin typeface="Century Gothic" pitchFamily="34" charset="0"/>
                  <a:ea typeface="MS PGothic" pitchFamily="34" charset="-128"/>
                </a:rPr>
                <a:t>Düşünceler</a:t>
              </a:r>
            </a:p>
            <a:p>
              <a:pPr algn="ctr" defTabSz="800100" eaLnBrk="1" hangingPunct="1">
                <a:lnSpc>
                  <a:spcPct val="90000"/>
                </a:lnSpc>
                <a:spcAft>
                  <a:spcPct val="35000"/>
                </a:spcAft>
                <a:buFontTx/>
                <a:buChar char="-"/>
              </a:pPr>
              <a:r>
                <a:rPr lang="tr-TR" altLang="en-US" sz="2400" b="1">
                  <a:solidFill>
                    <a:srgbClr val="FFFFFF"/>
                  </a:solidFill>
                  <a:latin typeface="Century Gothic" pitchFamily="34" charset="0"/>
                  <a:ea typeface="MS PGothic" pitchFamily="34" charset="-128"/>
                </a:rPr>
                <a:t>Duygular</a:t>
              </a:r>
            </a:p>
            <a:p>
              <a:pPr algn="ctr" defTabSz="800100" eaLnBrk="1" hangingPunct="1">
                <a:lnSpc>
                  <a:spcPct val="90000"/>
                </a:lnSpc>
                <a:spcAft>
                  <a:spcPct val="35000"/>
                </a:spcAft>
              </a:pPr>
              <a:r>
                <a:rPr lang="tr-TR" altLang="en-US" sz="2400" b="1">
                  <a:solidFill>
                    <a:srgbClr val="FFFFFF"/>
                  </a:solidFill>
                  <a:latin typeface="Century Gothic" pitchFamily="34" charset="0"/>
                  <a:ea typeface="MS PGothic" pitchFamily="34" charset="-128"/>
                </a:rPr>
                <a:t>- Davranışlar</a:t>
              </a:r>
            </a:p>
          </p:txBody>
        </p:sp>
      </p:grpSp>
      <p:grpSp>
        <p:nvGrpSpPr>
          <p:cNvPr id="7" name="Group 5"/>
          <p:cNvGrpSpPr>
            <a:grpSpLocks/>
          </p:cNvGrpSpPr>
          <p:nvPr/>
        </p:nvGrpSpPr>
        <p:grpSpPr bwMode="auto">
          <a:xfrm>
            <a:off x="4572000" y="2438400"/>
            <a:ext cx="3941763" cy="2590800"/>
            <a:chOff x="1697520" y="85"/>
            <a:chExt cx="4224959" cy="3581228"/>
          </a:xfrm>
        </p:grpSpPr>
        <p:sp>
          <p:nvSpPr>
            <p:cNvPr id="8" name="Rounded Rectangle 6"/>
            <p:cNvSpPr/>
            <p:nvPr/>
          </p:nvSpPr>
          <p:spPr>
            <a:xfrm>
              <a:off x="1697520" y="85"/>
              <a:ext cx="4224959" cy="3581228"/>
            </a:xfrm>
            <a:prstGeom prst="roundRect">
              <a:avLst/>
            </a:prstGeom>
            <a:solidFill>
              <a:srgbClr val="9BBB59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9" name="Rounded Rectangle 4"/>
            <p:cNvSpPr/>
            <p:nvPr/>
          </p:nvSpPr>
          <p:spPr>
            <a:xfrm>
              <a:off x="1872781" y="175635"/>
              <a:ext cx="3874438" cy="3230127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68580" tIns="68580" rIns="68580" bIns="68580" anchor="ctr"/>
            <a:lstStyle>
              <a:lvl1pPr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tr-TR" sz="2000" b="1" dirty="0" smtClean="0">
                  <a:solidFill>
                    <a:srgbClr val="FFFFFF"/>
                  </a:solidFill>
                  <a:latin typeface="Century Gothic" panose="020B0502020202020204" pitchFamily="34" charset="0"/>
                </a:rPr>
                <a:t>SOSYAL</a:t>
              </a:r>
            </a:p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buFontTx/>
                <a:buChar char="-"/>
                <a:defRPr/>
              </a:pPr>
              <a:r>
                <a:rPr lang="tr-TR" sz="2000" b="1" dirty="0" smtClean="0">
                  <a:solidFill>
                    <a:srgbClr val="FFFFFF"/>
                  </a:solidFill>
                  <a:latin typeface="Century Gothic" panose="020B0502020202020204" pitchFamily="34" charset="0"/>
                </a:rPr>
                <a:t>Diğer insanlarla olan etkileşim ve ilişkiler</a:t>
              </a:r>
            </a:p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buFontTx/>
                <a:buChar char="-"/>
                <a:defRPr/>
              </a:pPr>
              <a:r>
                <a:rPr lang="tr-TR" sz="2000" b="1" dirty="0" smtClean="0">
                  <a:solidFill>
                    <a:srgbClr val="FFFFFF"/>
                  </a:solidFill>
                  <a:latin typeface="Century Gothic" panose="020B0502020202020204" pitchFamily="34" charset="0"/>
                </a:rPr>
                <a:t>Çevre</a:t>
              </a:r>
            </a:p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tr-TR" sz="2000" b="1" dirty="0" smtClean="0">
                  <a:solidFill>
                    <a:srgbClr val="FFFFFF"/>
                  </a:solidFill>
                  <a:latin typeface="Century Gothic" panose="020B0502020202020204" pitchFamily="34" charset="0"/>
                </a:rPr>
                <a:t>- Görev ve roller</a:t>
              </a:r>
            </a:p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tr-TR" sz="2000" b="1" dirty="0" smtClean="0">
                  <a:solidFill>
                    <a:srgbClr val="FFFFFF"/>
                  </a:solidFill>
                  <a:latin typeface="Century Gothic" panose="020B0502020202020204" pitchFamily="34" charset="0"/>
                </a:rPr>
                <a:t>- Kültür ve gelenekler</a:t>
              </a:r>
            </a:p>
          </p:txBody>
        </p:sp>
      </p:grpSp>
      <p:sp>
        <p:nvSpPr>
          <p:cNvPr id="10" name="Curved Down Arrow 8"/>
          <p:cNvSpPr/>
          <p:nvPr/>
        </p:nvSpPr>
        <p:spPr>
          <a:xfrm>
            <a:off x="3352800" y="1295400"/>
            <a:ext cx="2362200" cy="7620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>
              <a:solidFill>
                <a:schemeClr val="tx1"/>
              </a:solidFill>
            </a:endParaRPr>
          </a:p>
        </p:txBody>
      </p:sp>
      <p:sp>
        <p:nvSpPr>
          <p:cNvPr id="11" name="Curved Left Arrow 10"/>
          <p:cNvSpPr/>
          <p:nvPr/>
        </p:nvSpPr>
        <p:spPr>
          <a:xfrm rot="5400000">
            <a:off x="4149725" y="4378325"/>
            <a:ext cx="990600" cy="2597150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altLang="tr-TR" dirty="0" err="1" smtClean="0">
                <a:solidFill>
                  <a:srgbClr val="C00000"/>
                </a:solidFill>
                <a:latin typeface="Century Gothic" pitchFamily="34" charset="0"/>
              </a:rPr>
              <a:t>Psikososyal</a:t>
            </a:r>
            <a:r>
              <a:rPr lang="tr-TR" altLang="tr-TR" dirty="0" smtClean="0">
                <a:solidFill>
                  <a:srgbClr val="C00000"/>
                </a:solidFill>
                <a:latin typeface="Century Gothic" pitchFamily="34" charset="0"/>
              </a:rPr>
              <a:t> Müdahalenin Amaçları</a:t>
            </a:r>
            <a:endParaRPr lang="tr-TR" dirty="0">
              <a:solidFill>
                <a:srgbClr val="C00000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Fiziksel ve duygusal acıyı azaltma</a:t>
            </a:r>
          </a:p>
          <a:p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Normale dönüşü kolaylaştırma</a:t>
            </a:r>
          </a:p>
          <a:p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Olası tepkiler hakkında bilgilendirme</a:t>
            </a:r>
          </a:p>
          <a:p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Toparlanma ve </a:t>
            </a:r>
            <a:r>
              <a:rPr lang="tr-TR" altLang="tr-TR" dirty="0" err="1" smtClean="0">
                <a:latin typeface="Times New Roman" pitchFamily="18" charset="0"/>
                <a:cs typeface="Times New Roman" pitchFamily="18" charset="0"/>
              </a:rPr>
              <a:t>başetmede</a:t>
            </a: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 yardımcı olma</a:t>
            </a:r>
          </a:p>
          <a:p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Kontrolü artırma ve destek sistemlerini harekete geçirme </a:t>
            </a:r>
            <a:endParaRPr lang="en-US" altLang="tr-TR" dirty="0" smtClean="0">
              <a:latin typeface="Times New Roman" pitchFamily="18" charset="0"/>
              <a:cs typeface="Times New Roman" pitchFamily="18" charset="0"/>
            </a:endParaRPr>
          </a:p>
          <a:p>
            <a:endParaRPr lang="tr-TR" dirty="0"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altLang="tr-TR" sz="3600" b="1" dirty="0" smtClean="0">
                <a:solidFill>
                  <a:srgbClr val="C00000"/>
                </a:solidFill>
                <a:latin typeface="Century Gothic" pitchFamily="34" charset="0"/>
              </a:rPr>
              <a:t>PSİKOSOSYAL ETKİLİLİK  ALANLARI</a:t>
            </a:r>
            <a:endParaRPr lang="tr-TR" sz="3600" dirty="0"/>
          </a:p>
        </p:txBody>
      </p:sp>
      <p:grpSp>
        <p:nvGrpSpPr>
          <p:cNvPr id="7" name="Group 2"/>
          <p:cNvGrpSpPr>
            <a:grpSpLocks/>
          </p:cNvGrpSpPr>
          <p:nvPr/>
        </p:nvGrpSpPr>
        <p:grpSpPr bwMode="auto">
          <a:xfrm>
            <a:off x="2051720" y="2348880"/>
            <a:ext cx="4724400" cy="3432175"/>
            <a:chOff x="1124137" y="0"/>
            <a:chExt cx="2892684" cy="2440940"/>
          </a:xfrm>
        </p:grpSpPr>
        <p:sp>
          <p:nvSpPr>
            <p:cNvPr id="8" name="Oval 12"/>
            <p:cNvSpPr/>
            <p:nvPr/>
          </p:nvSpPr>
          <p:spPr>
            <a:xfrm>
              <a:off x="1124137" y="0"/>
              <a:ext cx="2892684" cy="2440940"/>
            </a:xfrm>
            <a:prstGeom prst="ellipse">
              <a:avLst/>
            </a:prstGeom>
            <a:solidFill>
              <a:srgbClr val="C0504D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9" name="Oval 4"/>
            <p:cNvSpPr/>
            <p:nvPr/>
          </p:nvSpPr>
          <p:spPr>
            <a:xfrm>
              <a:off x="2166125" y="121934"/>
              <a:ext cx="808707" cy="36580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64008" tIns="64008" rIns="64008" bIns="64008" anchor="ctr"/>
            <a:lstStyle>
              <a:lvl1pPr defTabSz="40005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 defTabSz="40005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 defTabSz="40005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 defTabSz="40005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 defTabSz="40005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defTabSz="40005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defTabSz="40005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defTabSz="40005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defTabSz="40005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en-GB" sz="2000" b="1" smtClean="0">
                  <a:solidFill>
                    <a:srgbClr val="FFFFFF"/>
                  </a:solidFill>
                  <a:latin typeface="Calibri" panose="020F0502020204030204" pitchFamily="34" charset="0"/>
                </a:rPr>
                <a:t>kültür ve değerler</a:t>
              </a:r>
              <a:endParaRPr lang="tr-TR" sz="2000" b="1" smtClean="0">
                <a:solidFill>
                  <a:srgbClr val="FFFFFF"/>
                </a:solidFill>
                <a:latin typeface="Calibri" panose="020F0502020204030204" pitchFamily="34" charset="0"/>
              </a:endParaRPr>
            </a:p>
          </p:txBody>
        </p:sp>
      </p:grpSp>
      <p:grpSp>
        <p:nvGrpSpPr>
          <p:cNvPr id="10" name="Group 3"/>
          <p:cNvGrpSpPr>
            <a:grpSpLocks/>
          </p:cNvGrpSpPr>
          <p:nvPr/>
        </p:nvGrpSpPr>
        <p:grpSpPr bwMode="auto">
          <a:xfrm>
            <a:off x="2327945" y="3060080"/>
            <a:ext cx="4098925" cy="2706687"/>
            <a:chOff x="1299716" y="501798"/>
            <a:chExt cx="2509071" cy="1925530"/>
          </a:xfrm>
        </p:grpSpPr>
        <p:sp>
          <p:nvSpPr>
            <p:cNvPr id="11" name="Oval 10"/>
            <p:cNvSpPr/>
            <p:nvPr/>
          </p:nvSpPr>
          <p:spPr>
            <a:xfrm>
              <a:off x="1299716" y="501798"/>
              <a:ext cx="2509071" cy="1925530"/>
            </a:xfrm>
            <a:prstGeom prst="ellipse">
              <a:avLst/>
            </a:prstGeom>
            <a:solidFill>
              <a:srgbClr val="4F81BD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12" name="Oval 6"/>
            <p:cNvSpPr/>
            <p:nvPr/>
          </p:nvSpPr>
          <p:spPr>
            <a:xfrm>
              <a:off x="2115990" y="616991"/>
              <a:ext cx="876523" cy="346708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56896" tIns="56896" rIns="56896" bIns="56896" spcCol="1270" anchor="ctr"/>
            <a:lstStyle/>
            <a:p>
              <a:pPr algn="ctr" defTabSz="355600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en-GB" sz="2000" b="1">
                  <a:solidFill>
                    <a:sysClr val="window" lastClr="FFFFFF"/>
                  </a:solidFill>
                </a:rPr>
                <a:t>topluluk</a:t>
              </a:r>
              <a:endParaRPr lang="tr-TR" sz="2000" b="1">
                <a:solidFill>
                  <a:sysClr val="window" lastClr="FFFFFF"/>
                </a:solidFill>
              </a:endParaRPr>
            </a:p>
          </p:txBody>
        </p:sp>
      </p:grpSp>
      <p:grpSp>
        <p:nvGrpSpPr>
          <p:cNvPr id="13" name="Group 4"/>
          <p:cNvGrpSpPr>
            <a:grpSpLocks/>
          </p:cNvGrpSpPr>
          <p:nvPr/>
        </p:nvGrpSpPr>
        <p:grpSpPr bwMode="auto">
          <a:xfrm>
            <a:off x="3142333" y="3680792"/>
            <a:ext cx="2392362" cy="2058988"/>
            <a:chOff x="1838198" y="935822"/>
            <a:chExt cx="1464564" cy="1464564"/>
          </a:xfrm>
        </p:grpSpPr>
        <p:sp>
          <p:nvSpPr>
            <p:cNvPr id="14" name="Oval 8"/>
            <p:cNvSpPr/>
            <p:nvPr/>
          </p:nvSpPr>
          <p:spPr>
            <a:xfrm>
              <a:off x="1838198" y="935822"/>
              <a:ext cx="1464564" cy="1464564"/>
            </a:xfrm>
            <a:prstGeom prst="ellipse">
              <a:avLst/>
            </a:prstGeom>
            <a:solidFill>
              <a:srgbClr val="9BBB59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15" name="Oval 8"/>
            <p:cNvSpPr/>
            <p:nvPr/>
          </p:nvSpPr>
          <p:spPr>
            <a:xfrm>
              <a:off x="2228878" y="1045354"/>
              <a:ext cx="683204" cy="329724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71120" tIns="71120" rIns="71120" bIns="71120" spcCol="1270" anchor="ctr"/>
            <a:lstStyle/>
            <a:p>
              <a:pPr algn="ctr" defTabSz="444500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en-GB" sz="2000" b="1">
                  <a:solidFill>
                    <a:sysClr val="window" lastClr="FFFFFF"/>
                  </a:solidFill>
                </a:rPr>
                <a:t>aile</a:t>
              </a:r>
              <a:endParaRPr lang="tr-TR" sz="2000" b="1">
                <a:solidFill>
                  <a:sysClr val="window" lastClr="FFFFFF"/>
                </a:solidFill>
              </a:endParaRPr>
            </a:p>
          </p:txBody>
        </p:sp>
      </p:grpSp>
      <p:grpSp>
        <p:nvGrpSpPr>
          <p:cNvPr id="16" name="Group 5"/>
          <p:cNvGrpSpPr>
            <a:grpSpLocks/>
          </p:cNvGrpSpPr>
          <p:nvPr/>
        </p:nvGrpSpPr>
        <p:grpSpPr bwMode="auto">
          <a:xfrm>
            <a:off x="3531270" y="4358655"/>
            <a:ext cx="1593850" cy="1373187"/>
            <a:chOff x="2098509" y="1415911"/>
            <a:chExt cx="976376" cy="976376"/>
          </a:xfrm>
        </p:grpSpPr>
        <p:sp>
          <p:nvSpPr>
            <p:cNvPr id="17" name="Oval 6"/>
            <p:cNvSpPr/>
            <p:nvPr/>
          </p:nvSpPr>
          <p:spPr>
            <a:xfrm>
              <a:off x="2098509" y="1415911"/>
              <a:ext cx="976376" cy="976376"/>
            </a:xfrm>
            <a:prstGeom prst="ellipse">
              <a:avLst/>
            </a:prstGeom>
            <a:solidFill>
              <a:srgbClr val="F79646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18" name="Oval 10"/>
            <p:cNvSpPr/>
            <p:nvPr/>
          </p:nvSpPr>
          <p:spPr>
            <a:xfrm>
              <a:off x="2241465" y="1659723"/>
              <a:ext cx="690465" cy="48875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56896" tIns="56896" rIns="56896" bIns="56896" anchor="ctr"/>
            <a:lstStyle>
              <a:lvl1pPr defTabSz="3556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 defTabSz="3556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 defTabSz="3556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 defTabSz="3556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 defTabSz="3556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defTabSz="355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defTabSz="355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defTabSz="355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defTabSz="355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en-GB" sz="2000" b="1" smtClean="0">
                  <a:solidFill>
                    <a:srgbClr val="FFFFFF"/>
                  </a:solidFill>
                  <a:latin typeface="Calibri" panose="020F0502020204030204" pitchFamily="34" charset="0"/>
                </a:rPr>
                <a:t>bırey</a:t>
              </a:r>
              <a:endParaRPr lang="tr-TR" sz="2000" b="1" smtClean="0">
                <a:solidFill>
                  <a:srgbClr val="FFFFFF"/>
                </a:solidFill>
                <a:latin typeface="Calibri" panose="020F0502020204030204" pitchFamily="34" charset="0"/>
              </a:endParaRPr>
            </a:p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endParaRPr lang="tr-TR" sz="2000" smtClean="0">
                <a:solidFill>
                  <a:srgbClr val="FFFFFF"/>
                </a:solidFill>
                <a:latin typeface="Calibri" panose="020F0502020204030204" pitchFamily="34" charset="0"/>
              </a:endParaRPr>
            </a:p>
          </p:txBody>
        </p:sp>
      </p:grpSp>
      <p:grpSp>
        <p:nvGrpSpPr>
          <p:cNvPr id="19" name="Group 14"/>
          <p:cNvGrpSpPr>
            <a:grpSpLocks/>
          </p:cNvGrpSpPr>
          <p:nvPr/>
        </p:nvGrpSpPr>
        <p:grpSpPr bwMode="auto">
          <a:xfrm>
            <a:off x="7092280" y="3501008"/>
            <a:ext cx="1627188" cy="557212"/>
            <a:chOff x="359206" y="0"/>
            <a:chExt cx="1628271" cy="558165"/>
          </a:xfrm>
        </p:grpSpPr>
        <p:sp>
          <p:nvSpPr>
            <p:cNvPr id="20" name="Rounded Rectangle 27"/>
            <p:cNvSpPr/>
            <p:nvPr/>
          </p:nvSpPr>
          <p:spPr>
            <a:xfrm>
              <a:off x="359206" y="0"/>
              <a:ext cx="1628271" cy="558165"/>
            </a:xfrm>
            <a:prstGeom prst="roundRect">
              <a:avLst>
                <a:gd name="adj" fmla="val 10000"/>
              </a:avLst>
            </a:prstGeom>
            <a:solidFill>
              <a:srgbClr val="C0504D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21" name="Rounded Rectangle 4"/>
            <p:cNvSpPr/>
            <p:nvPr/>
          </p:nvSpPr>
          <p:spPr>
            <a:xfrm>
              <a:off x="375092" y="15902"/>
              <a:ext cx="1596500" cy="526361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68580" tIns="68580" rIns="68580" bIns="68580" spcCol="1270" anchor="ctr"/>
            <a:lstStyle/>
            <a:p>
              <a:pPr algn="ctr" defTabSz="800100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en-GB">
                  <a:solidFill>
                    <a:sysClr val="window" lastClr="FFFFFF"/>
                  </a:solidFill>
                </a:rPr>
                <a:t>toplum</a:t>
              </a:r>
              <a:endParaRPr lang="tr-TR">
                <a:solidFill>
                  <a:sysClr val="window" lastClr="FFFFFF"/>
                </a:solidFill>
              </a:endParaRPr>
            </a:p>
          </p:txBody>
        </p:sp>
      </p:grpSp>
      <p:grpSp>
        <p:nvGrpSpPr>
          <p:cNvPr id="22" name="Group 15"/>
          <p:cNvGrpSpPr>
            <a:grpSpLocks/>
          </p:cNvGrpSpPr>
          <p:nvPr/>
        </p:nvGrpSpPr>
        <p:grpSpPr bwMode="auto">
          <a:xfrm>
            <a:off x="7744743" y="4069333"/>
            <a:ext cx="250825" cy="238125"/>
            <a:chOff x="1012173" y="568256"/>
            <a:chExt cx="251174" cy="238474"/>
          </a:xfrm>
        </p:grpSpPr>
        <p:sp>
          <p:nvSpPr>
            <p:cNvPr id="23" name="Right Arrow 25"/>
            <p:cNvSpPr/>
            <p:nvPr/>
          </p:nvSpPr>
          <p:spPr>
            <a:xfrm rot="5292395" flipH="1">
              <a:off x="1018523" y="561906"/>
              <a:ext cx="238474" cy="251174"/>
            </a:xfrm>
            <a:prstGeom prst="rightArrow">
              <a:avLst>
                <a:gd name="adj1" fmla="val 60000"/>
                <a:gd name="adj2" fmla="val 50000"/>
              </a:avLst>
            </a:prstGeom>
            <a:solidFill>
              <a:srgbClr val="9BBB59"/>
            </a:solidFill>
            <a:ln>
              <a:noFill/>
            </a:ln>
            <a:effectLst/>
          </p:spPr>
          <p:style>
            <a:lnRef idx="0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24" name="Right Arrow 6"/>
            <p:cNvSpPr/>
            <p:nvPr/>
          </p:nvSpPr>
          <p:spPr>
            <a:xfrm rot="-107605">
              <a:off x="1063044" y="639798"/>
              <a:ext cx="151022" cy="16693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0" tIns="0" rIns="0" bIns="0" spcCol="1270" anchor="ctr"/>
            <a:lstStyle/>
            <a:p>
              <a:pPr algn="ctr" defTabSz="488950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endParaRPr lang="tr-TR" sz="1100">
                <a:solidFill>
                  <a:sysClr val="window" lastClr="FFFFFF"/>
                </a:solidFill>
              </a:endParaRPr>
            </a:p>
          </p:txBody>
        </p:sp>
      </p:grpSp>
      <p:grpSp>
        <p:nvGrpSpPr>
          <p:cNvPr id="25" name="Group 16"/>
          <p:cNvGrpSpPr>
            <a:grpSpLocks/>
          </p:cNvGrpSpPr>
          <p:nvPr/>
        </p:nvGrpSpPr>
        <p:grpSpPr bwMode="auto">
          <a:xfrm>
            <a:off x="7065293" y="4337620"/>
            <a:ext cx="1628775" cy="558800"/>
            <a:chOff x="332991" y="837247"/>
            <a:chExt cx="1628271" cy="558165"/>
          </a:xfrm>
        </p:grpSpPr>
        <p:sp>
          <p:nvSpPr>
            <p:cNvPr id="26" name="Rounded Rectangle 23"/>
            <p:cNvSpPr/>
            <p:nvPr/>
          </p:nvSpPr>
          <p:spPr>
            <a:xfrm>
              <a:off x="332991" y="837247"/>
              <a:ext cx="1628271" cy="558165"/>
            </a:xfrm>
            <a:prstGeom prst="roundRect">
              <a:avLst>
                <a:gd name="adj" fmla="val 10000"/>
              </a:avLst>
            </a:prstGeom>
            <a:solidFill>
              <a:srgbClr val="4F81BD">
                <a:hueOff val="0"/>
                <a:satOff val="0"/>
                <a:lumOff val="0"/>
                <a:alphaOff val="0"/>
              </a:srgbClr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27" name="Rounded Rectangle 8"/>
            <p:cNvSpPr/>
            <p:nvPr/>
          </p:nvSpPr>
          <p:spPr>
            <a:xfrm>
              <a:off x="348861" y="853104"/>
              <a:ext cx="1596531" cy="526451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68580" tIns="68580" rIns="68580" bIns="68580" anchor="ctr"/>
            <a:lstStyle>
              <a:lvl1pPr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 defTabSz="800100" eaLnBrk="0" hangingPunct="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tr-TR" sz="1800" smtClean="0">
                  <a:solidFill>
                    <a:srgbClr val="FFFFFF"/>
                  </a:solidFill>
                  <a:latin typeface="Calibri" panose="020F0502020204030204" pitchFamily="34" charset="0"/>
                </a:rPr>
                <a:t>so</a:t>
              </a:r>
              <a:r>
                <a:rPr lang="en-GB" sz="1800" smtClean="0">
                  <a:solidFill>
                    <a:srgbClr val="FFFFFF"/>
                  </a:solidFill>
                  <a:latin typeface="Calibri" panose="020F0502020204030204" pitchFamily="34" charset="0"/>
                </a:rPr>
                <a:t>syal çevre</a:t>
              </a:r>
              <a:endParaRPr lang="tr-TR" sz="1800" smtClean="0">
                <a:solidFill>
                  <a:srgbClr val="FFFFFF"/>
                </a:solidFill>
                <a:latin typeface="Calibri" panose="020F0502020204030204" pitchFamily="34" charset="0"/>
              </a:endParaRPr>
            </a:p>
          </p:txBody>
        </p:sp>
      </p:grpSp>
      <p:grpSp>
        <p:nvGrpSpPr>
          <p:cNvPr id="28" name="Group 17"/>
          <p:cNvGrpSpPr>
            <a:grpSpLocks/>
          </p:cNvGrpSpPr>
          <p:nvPr/>
        </p:nvGrpSpPr>
        <p:grpSpPr bwMode="auto">
          <a:xfrm>
            <a:off x="7754268" y="4909120"/>
            <a:ext cx="250825" cy="252413"/>
            <a:chOff x="1021540" y="1409120"/>
            <a:chExt cx="251174" cy="251666"/>
          </a:xfrm>
        </p:grpSpPr>
        <p:sp>
          <p:nvSpPr>
            <p:cNvPr id="29" name="Right Arrow 21"/>
            <p:cNvSpPr/>
            <p:nvPr/>
          </p:nvSpPr>
          <p:spPr>
            <a:xfrm rot="16200000">
              <a:off x="1021294" y="1409366"/>
              <a:ext cx="251666" cy="251174"/>
            </a:xfrm>
            <a:prstGeom prst="rightArrow">
              <a:avLst>
                <a:gd name="adj1" fmla="val 60000"/>
                <a:gd name="adj2" fmla="val 50000"/>
              </a:avLst>
            </a:prstGeom>
            <a:solidFill>
              <a:srgbClr val="9BBB59"/>
            </a:solidFill>
            <a:ln>
              <a:noFill/>
            </a:ln>
            <a:effectLst/>
          </p:spPr>
          <p:style>
            <a:lnRef idx="0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30" name="Right Arrow 10"/>
            <p:cNvSpPr/>
            <p:nvPr/>
          </p:nvSpPr>
          <p:spPr>
            <a:xfrm rot="10800000">
              <a:off x="1072411" y="1485094"/>
              <a:ext cx="149433" cy="17569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0" tIns="0" rIns="0" bIns="0" spcCol="1270" anchor="ctr"/>
            <a:lstStyle/>
            <a:p>
              <a:pPr algn="ctr" defTabSz="533400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endParaRPr lang="tr-TR" sz="1200">
                <a:solidFill>
                  <a:sysClr val="window" lastClr="FFFFFF"/>
                </a:solidFill>
              </a:endParaRPr>
            </a:p>
          </p:txBody>
        </p:sp>
      </p:grpSp>
      <p:grpSp>
        <p:nvGrpSpPr>
          <p:cNvPr id="31" name="Group 18"/>
          <p:cNvGrpSpPr>
            <a:grpSpLocks/>
          </p:cNvGrpSpPr>
          <p:nvPr/>
        </p:nvGrpSpPr>
        <p:grpSpPr bwMode="auto">
          <a:xfrm>
            <a:off x="7065293" y="5174233"/>
            <a:ext cx="1628775" cy="558800"/>
            <a:chOff x="332991" y="1674495"/>
            <a:chExt cx="1628271" cy="558165"/>
          </a:xfrm>
        </p:grpSpPr>
        <p:sp>
          <p:nvSpPr>
            <p:cNvPr id="32" name="Rounded Rectangle 19"/>
            <p:cNvSpPr/>
            <p:nvPr/>
          </p:nvSpPr>
          <p:spPr>
            <a:xfrm>
              <a:off x="332991" y="1674495"/>
              <a:ext cx="1628271" cy="558165"/>
            </a:xfrm>
            <a:prstGeom prst="roundRect">
              <a:avLst>
                <a:gd name="adj" fmla="val 10000"/>
              </a:avLst>
            </a:prstGeom>
            <a:solidFill>
              <a:srgbClr val="F79646"/>
            </a:solidFill>
            <a:ln w="254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</a:ln>
            <a:effectLst/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</p:sp>
        <p:sp>
          <p:nvSpPr>
            <p:cNvPr id="33" name="Rounded Rectangle 12"/>
            <p:cNvSpPr/>
            <p:nvPr/>
          </p:nvSpPr>
          <p:spPr>
            <a:xfrm>
              <a:off x="348861" y="1690352"/>
              <a:ext cx="1596531" cy="526451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lIns="68580" tIns="68580" rIns="68580" bIns="68580" spcCol="1270" anchor="ctr"/>
            <a:lstStyle/>
            <a:p>
              <a:pPr algn="ctr" defTabSz="800100" eaLnBrk="1" hangingPunct="1">
                <a:lnSpc>
                  <a:spcPct val="90000"/>
                </a:lnSpc>
                <a:spcAft>
                  <a:spcPct val="35000"/>
                </a:spcAft>
                <a:defRPr/>
              </a:pPr>
              <a:r>
                <a:rPr lang="en-GB">
                  <a:solidFill>
                    <a:sysClr val="window" lastClr="FFFFFF"/>
                  </a:solidFill>
                </a:rPr>
                <a:t>insan kapasitesi</a:t>
              </a:r>
              <a:endParaRPr lang="tr-TR">
                <a:solidFill>
                  <a:sysClr val="window" lastClr="FFFFFF"/>
                </a:solidFill>
              </a:endParaRPr>
            </a:p>
          </p:txBody>
        </p:sp>
      </p:grp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>
          <a:xfrm>
            <a:off x="467544" y="260648"/>
            <a:ext cx="8229600" cy="1008112"/>
          </a:xfrm>
        </p:spPr>
        <p:txBody>
          <a:bodyPr/>
          <a:lstStyle/>
          <a:p>
            <a:pPr eaLnBrk="1" hangingPunct="1"/>
            <a:r>
              <a:rPr lang="tr-TR" altLang="tr-TR" sz="3200" dirty="0" smtClean="0">
                <a:solidFill>
                  <a:srgbClr val="DF2613"/>
                </a:solidFill>
                <a:latin typeface="Calibri" pitchFamily="34" charset="0"/>
              </a:rPr>
              <a:t>PSİKOSOSYAL MÜDAHALE SÜRECİNDE </a:t>
            </a:r>
            <a:br>
              <a:rPr lang="tr-TR" altLang="tr-TR" sz="3200" dirty="0" smtClean="0">
                <a:solidFill>
                  <a:srgbClr val="DF2613"/>
                </a:solidFill>
                <a:latin typeface="Calibri" pitchFamily="34" charset="0"/>
              </a:rPr>
            </a:br>
            <a:r>
              <a:rPr lang="tr-TR" altLang="tr-TR" sz="3200" dirty="0" smtClean="0">
                <a:solidFill>
                  <a:srgbClr val="DF2613"/>
                </a:solidFill>
                <a:latin typeface="Calibri" pitchFamily="34" charset="0"/>
              </a:rPr>
              <a:t>YÜRÜTÜLEN ÇALIŞMALAR</a:t>
            </a:r>
            <a:r>
              <a:rPr lang="tr-TR" altLang="tr-TR" sz="3200" b="1" dirty="0" smtClean="0">
                <a:solidFill>
                  <a:srgbClr val="DF2613"/>
                </a:solidFill>
                <a:latin typeface="Century Gothic" pitchFamily="34" charset="0"/>
              </a:rPr>
              <a:t/>
            </a:r>
            <a:br>
              <a:rPr lang="tr-TR" altLang="tr-TR" sz="3200" b="1" dirty="0" smtClean="0">
                <a:solidFill>
                  <a:srgbClr val="DF2613"/>
                </a:solidFill>
                <a:latin typeface="Century Gothic" pitchFamily="34" charset="0"/>
              </a:rPr>
            </a:br>
            <a:endParaRPr lang="tr-TR" sz="3200" dirty="0">
              <a:solidFill>
                <a:srgbClr val="DF2613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467544" y="908720"/>
            <a:ext cx="8229600" cy="5949280"/>
          </a:xfrm>
        </p:spPr>
        <p:txBody>
          <a:bodyPr/>
          <a:lstStyle/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İhtiyaç ve Kaynak Değerlendirmesi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 Psikolojik İlk Yardım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Koordinasyon ve İşbirliği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Bilgi Merkezi Oluşturma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Çalışana Destek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Sevk Etme ve Yönlendirme(psikolog/</a:t>
            </a:r>
            <a:r>
              <a:rPr lang="tr-TR" altLang="tr-TR" sz="2800" dirty="0" err="1" smtClean="0">
                <a:latin typeface="Times New Roman" pitchFamily="18" charset="0"/>
                <a:cs typeface="Times New Roman" pitchFamily="18" charset="0"/>
              </a:rPr>
              <a:t>psikiyatrri</a:t>
            </a: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 klinikleri gibi</a:t>
            </a:r>
            <a:r>
              <a:rPr lang="tr-TR" sz="2000" dirty="0" smtClean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)</a:t>
            </a:r>
            <a:endParaRPr lang="tr-TR" altLang="tr-TR" sz="2800" dirty="0" smtClean="0">
              <a:latin typeface="Times New Roman" pitchFamily="18" charset="0"/>
              <a:cs typeface="Times New Roman" pitchFamily="18" charset="0"/>
            </a:endParaRP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Toplumu Harekete Geçirme</a:t>
            </a:r>
          </a:p>
          <a:p>
            <a:pPr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Sürdürülebilir- Uzun Dönem Çalışmaların/Projelerin Planlaması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Eğitim</a:t>
            </a:r>
          </a:p>
          <a:p>
            <a:pPr algn="just" eaLnBrk="1" hangingPunct="1">
              <a:buFont typeface="Calibri" pitchFamily="34" charset="0"/>
              <a:buAutoNum type="arabicPeriod"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 İzleme ve Değerlendirme</a:t>
            </a:r>
          </a:p>
          <a:p>
            <a:endParaRPr lang="tr-TR" sz="2800" dirty="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tr-TR" dirty="0" smtClean="0"/>
              <a:t>		</a:t>
            </a:r>
          </a:p>
          <a:p>
            <a:endParaRPr lang="tr-TR" dirty="0"/>
          </a:p>
        </p:txBody>
      </p:sp>
      <p:sp>
        <p:nvSpPr>
          <p:cNvPr id="4" name="3 Dikdörtgen"/>
          <p:cNvSpPr/>
          <p:nvPr/>
        </p:nvSpPr>
        <p:spPr>
          <a:xfrm>
            <a:off x="3491880" y="0"/>
            <a:ext cx="1800200" cy="432048"/>
          </a:xfrm>
          <a:prstGeom prst="rect">
            <a:avLst/>
          </a:prstGeom>
          <a:solidFill>
            <a:srgbClr val="C0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2000" b="1" dirty="0" smtClean="0">
                <a:solidFill>
                  <a:schemeClr val="tx1"/>
                </a:solidFill>
              </a:rPr>
              <a:t>AFET</a:t>
            </a:r>
          </a:p>
        </p:txBody>
      </p:sp>
      <p:sp>
        <p:nvSpPr>
          <p:cNvPr id="5" name="4 Dikdörtgen"/>
          <p:cNvSpPr/>
          <p:nvPr/>
        </p:nvSpPr>
        <p:spPr>
          <a:xfrm>
            <a:off x="3779912" y="764704"/>
            <a:ext cx="1152128" cy="360040"/>
          </a:xfrm>
          <a:prstGeom prst="rect">
            <a:avLst/>
          </a:prstGeom>
          <a:solidFill>
            <a:srgbClr val="EA511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b="1" dirty="0" smtClean="0">
                <a:solidFill>
                  <a:schemeClr val="tx1"/>
                </a:solidFill>
              </a:rPr>
              <a:t>Alarm</a:t>
            </a:r>
          </a:p>
        </p:txBody>
      </p:sp>
      <p:sp>
        <p:nvSpPr>
          <p:cNvPr id="6" name="5 Dikdörtgen"/>
          <p:cNvSpPr/>
          <p:nvPr/>
        </p:nvSpPr>
        <p:spPr>
          <a:xfrm>
            <a:off x="3059832" y="1484784"/>
            <a:ext cx="2736304" cy="648072"/>
          </a:xfrm>
          <a:prstGeom prst="rect">
            <a:avLst/>
          </a:prstGeom>
          <a:solidFill>
            <a:srgbClr val="7030A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b="1" dirty="0" err="1" smtClean="0">
                <a:solidFill>
                  <a:schemeClr val="tx1"/>
                </a:solidFill>
              </a:rPr>
              <a:t>Psiko</a:t>
            </a:r>
            <a:r>
              <a:rPr lang="tr-TR" b="1" dirty="0" smtClean="0">
                <a:solidFill>
                  <a:schemeClr val="tx1"/>
                </a:solidFill>
              </a:rPr>
              <a:t> Sosyal Hizmet Müdahalesi</a:t>
            </a:r>
          </a:p>
        </p:txBody>
      </p:sp>
      <p:sp>
        <p:nvSpPr>
          <p:cNvPr id="7" name="6 Dikdörtgen"/>
          <p:cNvSpPr/>
          <p:nvPr/>
        </p:nvSpPr>
        <p:spPr>
          <a:xfrm>
            <a:off x="971600" y="2492896"/>
            <a:ext cx="2160240" cy="720080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b="1" dirty="0" smtClean="0">
                <a:solidFill>
                  <a:schemeClr val="tx1"/>
                </a:solidFill>
              </a:rPr>
              <a:t>İhtiyaç tespiti</a:t>
            </a:r>
            <a:endParaRPr lang="tr-TR" b="1" dirty="0">
              <a:solidFill>
                <a:schemeClr val="tx1"/>
              </a:solidFill>
            </a:endParaRPr>
          </a:p>
        </p:txBody>
      </p:sp>
      <p:sp>
        <p:nvSpPr>
          <p:cNvPr id="8" name="7 Dikdörtgen"/>
          <p:cNvSpPr/>
          <p:nvPr/>
        </p:nvSpPr>
        <p:spPr>
          <a:xfrm>
            <a:off x="3131840" y="2492896"/>
            <a:ext cx="2088232" cy="720080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b="1" dirty="0" err="1" smtClean="0">
                <a:solidFill>
                  <a:schemeClr val="tx1"/>
                </a:solidFill>
              </a:rPr>
              <a:t>Psikololjik</a:t>
            </a:r>
            <a:r>
              <a:rPr lang="tr-TR" b="1" dirty="0" smtClean="0">
                <a:solidFill>
                  <a:schemeClr val="tx1"/>
                </a:solidFill>
              </a:rPr>
              <a:t> İlk Yardım</a:t>
            </a:r>
            <a:endParaRPr lang="tr-TR" b="1" dirty="0">
              <a:solidFill>
                <a:schemeClr val="tx1"/>
              </a:solidFill>
            </a:endParaRPr>
          </a:p>
        </p:txBody>
      </p:sp>
      <p:sp>
        <p:nvSpPr>
          <p:cNvPr id="9" name="8 Dikdörtgen"/>
          <p:cNvSpPr/>
          <p:nvPr/>
        </p:nvSpPr>
        <p:spPr>
          <a:xfrm>
            <a:off x="5220072" y="2492896"/>
            <a:ext cx="2232248" cy="720080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b="1" dirty="0" smtClean="0">
                <a:solidFill>
                  <a:schemeClr val="tx1"/>
                </a:solidFill>
              </a:rPr>
              <a:t>Koordinasyon ve İş Birliği </a:t>
            </a:r>
            <a:endParaRPr lang="tr-TR" b="1" dirty="0">
              <a:solidFill>
                <a:schemeClr val="tx1"/>
              </a:solidFill>
            </a:endParaRPr>
          </a:p>
        </p:txBody>
      </p:sp>
      <p:sp>
        <p:nvSpPr>
          <p:cNvPr id="10" name="9 Patlama 1"/>
          <p:cNvSpPr/>
          <p:nvPr/>
        </p:nvSpPr>
        <p:spPr>
          <a:xfrm>
            <a:off x="7452320" y="1988840"/>
            <a:ext cx="1872208" cy="1346448"/>
          </a:xfrm>
          <a:prstGeom prst="irregularSeal1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tr-TR" sz="1600" b="1" dirty="0" smtClean="0">
                <a:solidFill>
                  <a:schemeClr val="tx1"/>
                </a:solidFill>
              </a:rPr>
              <a:t>AKUT DÖNEM</a:t>
            </a:r>
            <a:endParaRPr lang="tr-TR" sz="1600" b="1" dirty="0">
              <a:solidFill>
                <a:schemeClr val="tx1"/>
              </a:solidFill>
            </a:endParaRPr>
          </a:p>
        </p:txBody>
      </p:sp>
      <p:sp>
        <p:nvSpPr>
          <p:cNvPr id="11" name="10 Dikdörtgen"/>
          <p:cNvSpPr/>
          <p:nvPr/>
        </p:nvSpPr>
        <p:spPr>
          <a:xfrm>
            <a:off x="1835696" y="3501008"/>
            <a:ext cx="5328592" cy="720080"/>
          </a:xfrm>
          <a:prstGeom prst="rect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dirty="0" smtClean="0"/>
              <a:t>Orta ve Uzun Dönem </a:t>
            </a:r>
            <a:r>
              <a:rPr lang="tr-TR" dirty="0" err="1" smtClean="0"/>
              <a:t>Psiko</a:t>
            </a:r>
            <a:r>
              <a:rPr lang="tr-TR" dirty="0" smtClean="0"/>
              <a:t> Sosyal Hizmet Müdahale Planının Oluşturulması</a:t>
            </a:r>
            <a:endParaRPr lang="tr-TR" dirty="0"/>
          </a:p>
        </p:txBody>
      </p:sp>
      <p:sp>
        <p:nvSpPr>
          <p:cNvPr id="12" name="11 Dikdörtgen"/>
          <p:cNvSpPr/>
          <p:nvPr/>
        </p:nvSpPr>
        <p:spPr>
          <a:xfrm>
            <a:off x="827584" y="4725144"/>
            <a:ext cx="2592288" cy="720080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dirty="0" smtClean="0"/>
              <a:t>Bilgi Merkezi Kurma</a:t>
            </a:r>
            <a:endParaRPr lang="tr-TR" dirty="0"/>
          </a:p>
        </p:txBody>
      </p:sp>
      <p:sp>
        <p:nvSpPr>
          <p:cNvPr id="13" name="12 Dikdörtgen"/>
          <p:cNvSpPr/>
          <p:nvPr/>
        </p:nvSpPr>
        <p:spPr>
          <a:xfrm>
            <a:off x="3419872" y="4725144"/>
            <a:ext cx="2232248" cy="720080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dirty="0" smtClean="0"/>
              <a:t>Çalışana Destek</a:t>
            </a:r>
            <a:endParaRPr lang="tr-TR" dirty="0"/>
          </a:p>
        </p:txBody>
      </p:sp>
      <p:sp>
        <p:nvSpPr>
          <p:cNvPr id="14" name="13 Dikdörtgen"/>
          <p:cNvSpPr/>
          <p:nvPr/>
        </p:nvSpPr>
        <p:spPr>
          <a:xfrm>
            <a:off x="5652120" y="4725144"/>
            <a:ext cx="2016224" cy="720080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dirty="0" smtClean="0"/>
              <a:t>Sevk ve Değerlendirme</a:t>
            </a:r>
            <a:endParaRPr lang="tr-TR" dirty="0"/>
          </a:p>
        </p:txBody>
      </p:sp>
      <p:sp>
        <p:nvSpPr>
          <p:cNvPr id="15" name="14 Dikdörtgen"/>
          <p:cNvSpPr/>
          <p:nvPr/>
        </p:nvSpPr>
        <p:spPr>
          <a:xfrm>
            <a:off x="2195736" y="5943600"/>
            <a:ext cx="4658816" cy="914400"/>
          </a:xfrm>
          <a:prstGeom prst="rect">
            <a:avLst/>
          </a:prstGeom>
          <a:solidFill>
            <a:srgbClr val="F15555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dirty="0" smtClean="0"/>
              <a:t>Müdahale Sürecinin Sonlanması</a:t>
            </a:r>
          </a:p>
          <a:p>
            <a:pPr algn="ctr"/>
            <a:r>
              <a:rPr lang="tr-TR" dirty="0" smtClean="0"/>
              <a:t>İZLEME ve DEĞERLENDİRME</a:t>
            </a:r>
            <a:endParaRPr lang="tr-TR" dirty="0"/>
          </a:p>
        </p:txBody>
      </p:sp>
      <p:sp>
        <p:nvSpPr>
          <p:cNvPr id="16" name="15 Patlama 1"/>
          <p:cNvSpPr/>
          <p:nvPr/>
        </p:nvSpPr>
        <p:spPr>
          <a:xfrm>
            <a:off x="7271792" y="3573016"/>
            <a:ext cx="1872208" cy="1944216"/>
          </a:xfrm>
          <a:prstGeom prst="irregularSeal1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tr-TR" sz="1600" b="1" dirty="0" smtClean="0">
                <a:solidFill>
                  <a:schemeClr val="tx1"/>
                </a:solidFill>
              </a:rPr>
              <a:t>ORTA /UZUN DÖNEM</a:t>
            </a:r>
            <a:endParaRPr lang="tr-TR" sz="1600" b="1" dirty="0">
              <a:solidFill>
                <a:schemeClr val="tx1"/>
              </a:solidFill>
            </a:endParaRPr>
          </a:p>
        </p:txBody>
      </p:sp>
      <p:cxnSp>
        <p:nvCxnSpPr>
          <p:cNvPr id="18" name="17 Düz Ok Bağlayıcısı"/>
          <p:cNvCxnSpPr/>
          <p:nvPr/>
        </p:nvCxnSpPr>
        <p:spPr>
          <a:xfrm>
            <a:off x="4355976" y="476672"/>
            <a:ext cx="0" cy="21602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22 Düz Ok Bağlayıcısı"/>
          <p:cNvCxnSpPr/>
          <p:nvPr/>
        </p:nvCxnSpPr>
        <p:spPr>
          <a:xfrm>
            <a:off x="4355976" y="1196752"/>
            <a:ext cx="0" cy="21602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35 Düz Ok Bağlayıcısı"/>
          <p:cNvCxnSpPr/>
          <p:nvPr/>
        </p:nvCxnSpPr>
        <p:spPr>
          <a:xfrm>
            <a:off x="4427984" y="2204864"/>
            <a:ext cx="0" cy="21602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40 Düz Ok Bağlayıcısı"/>
          <p:cNvCxnSpPr/>
          <p:nvPr/>
        </p:nvCxnSpPr>
        <p:spPr>
          <a:xfrm>
            <a:off x="4427984" y="3212976"/>
            <a:ext cx="0" cy="28803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57 Düz Ok Bağlayıcısı"/>
          <p:cNvCxnSpPr/>
          <p:nvPr/>
        </p:nvCxnSpPr>
        <p:spPr>
          <a:xfrm>
            <a:off x="4427984" y="4149080"/>
            <a:ext cx="0" cy="50405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92 Düz Ok Bağlayıcısı"/>
          <p:cNvCxnSpPr/>
          <p:nvPr/>
        </p:nvCxnSpPr>
        <p:spPr>
          <a:xfrm>
            <a:off x="4355976" y="5517232"/>
            <a:ext cx="0" cy="36004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>
          <a:xfrm>
            <a:off x="467544" y="620688"/>
            <a:ext cx="8229600" cy="940966"/>
          </a:xfrm>
        </p:spPr>
        <p:txBody>
          <a:bodyPr/>
          <a:lstStyle/>
          <a:p>
            <a:r>
              <a:rPr lang="tr-TR" altLang="tr-TR" sz="4000" dirty="0" smtClean="0">
                <a:solidFill>
                  <a:srgbClr val="C00000"/>
                </a:solidFill>
                <a:cs typeface="Arial" pitchFamily="34" charset="0"/>
              </a:rPr>
              <a:t>PSİKOSOSYAL MÜDAHALE</a:t>
            </a:r>
            <a:r>
              <a:rPr lang="tr-TR" altLang="tr-TR" dirty="0" smtClean="0">
                <a:solidFill>
                  <a:srgbClr val="C00000"/>
                </a:solidFill>
                <a:cs typeface="Arial" pitchFamily="34" charset="0"/>
              </a:rPr>
              <a:t/>
            </a:r>
            <a:br>
              <a:rPr lang="tr-TR" altLang="tr-TR" dirty="0" smtClean="0">
                <a:solidFill>
                  <a:srgbClr val="C00000"/>
                </a:solidFill>
                <a:cs typeface="Arial" pitchFamily="34" charset="0"/>
              </a:rPr>
            </a:br>
            <a:endParaRPr lang="tr-TR" dirty="0">
              <a:solidFill>
                <a:srgbClr val="C00000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>
              <a:buNone/>
            </a:pP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Acil serviste </a:t>
            </a:r>
            <a:r>
              <a:rPr lang="tr-TR" dirty="0" err="1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psikososyal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 hizmet m</a:t>
            </a:r>
            <a:r>
              <a:rPr lang="tr-TR" dirty="0" smtClean="0">
                <a:latin typeface="Calibri"/>
                <a:ea typeface="Calibri" pitchFamily="34" charset="0"/>
                <a:cs typeface="Times New Roman" pitchFamily="18" charset="0"/>
              </a:rPr>
              <a:t>ü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dahalesinin </a:t>
            </a:r>
            <a:r>
              <a:rPr lang="tr-TR" dirty="0" smtClean="0">
                <a:latin typeface="Calibri"/>
                <a:ea typeface="Calibri" pitchFamily="34" charset="0"/>
                <a:cs typeface="Times New Roman" pitchFamily="18" charset="0"/>
              </a:rPr>
              <a:t>üç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 b</a:t>
            </a:r>
            <a:r>
              <a:rPr lang="tr-TR" dirty="0" smtClean="0">
                <a:latin typeface="Calibri"/>
                <a:ea typeface="Calibri" pitchFamily="34" charset="0"/>
                <a:cs typeface="Times New Roman" pitchFamily="18" charset="0"/>
              </a:rPr>
              <a:t>ö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l</a:t>
            </a:r>
            <a:r>
              <a:rPr lang="tr-TR" dirty="0" smtClean="0">
                <a:latin typeface="Calibri"/>
                <a:ea typeface="Calibri" pitchFamily="34" charset="0"/>
                <a:cs typeface="Times New Roman" pitchFamily="18" charset="0"/>
              </a:rPr>
              <a:t>ü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mde uygulanması; </a:t>
            </a:r>
          </a:p>
          <a:p>
            <a:r>
              <a:rPr lang="tr-TR" u="sng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İhtiya</a:t>
            </a:r>
            <a:r>
              <a:rPr lang="tr-TR" u="sng" dirty="0" smtClean="0">
                <a:latin typeface="Calibri"/>
                <a:ea typeface="Calibri" pitchFamily="34" charset="0"/>
                <a:cs typeface="Times New Roman" pitchFamily="18" charset="0"/>
              </a:rPr>
              <a:t>ç</a:t>
            </a:r>
            <a:r>
              <a:rPr lang="tr-TR" u="sng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 tespiti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, </a:t>
            </a:r>
          </a:p>
          <a:p>
            <a:pPr lvl="0">
              <a:buFontTx/>
              <a:buChar char="•"/>
            </a:pPr>
            <a:r>
              <a:rPr lang="tr-TR" u="sng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Psikolojik ilk yardım 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ve </a:t>
            </a:r>
          </a:p>
          <a:p>
            <a:pPr lvl="0">
              <a:buFontTx/>
              <a:buChar char="•"/>
            </a:pPr>
            <a:r>
              <a:rPr lang="tr-TR" u="sng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Koordinasyon işbirliğinin sağlanması 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kriz y</a:t>
            </a:r>
            <a:r>
              <a:rPr lang="tr-TR" dirty="0" smtClean="0">
                <a:latin typeface="Calibri"/>
                <a:ea typeface="Calibri" pitchFamily="34" charset="0"/>
                <a:cs typeface="Times New Roman" pitchFamily="18" charset="0"/>
              </a:rPr>
              <a:t>ö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netiminde </a:t>
            </a:r>
            <a:r>
              <a:rPr lang="tr-TR" dirty="0" smtClean="0">
                <a:latin typeface="Calibri"/>
                <a:ea typeface="Calibri" pitchFamily="34" charset="0"/>
                <a:cs typeface="Times New Roman" pitchFamily="18" charset="0"/>
              </a:rPr>
              <a:t>ö</a:t>
            </a:r>
            <a:r>
              <a:rPr lang="tr-TR" dirty="0" smtClean="0">
                <a:latin typeface="Times New Roman" pitchFamily="18" charset="0"/>
                <a:ea typeface="Calibri" pitchFamily="34" charset="0"/>
                <a:cs typeface="Times New Roman" pitchFamily="18" charset="0"/>
              </a:rPr>
              <a:t>nem taşımaktadır. </a:t>
            </a:r>
            <a:endParaRPr lang="tr-TR" sz="4400" dirty="0" smtClean="0">
              <a:latin typeface="Arial" pitchFamily="34" charset="0"/>
            </a:endParaRPr>
          </a:p>
          <a:p>
            <a:pPr algn="ctr">
              <a:buFontTx/>
              <a:buChar char="•"/>
            </a:pPr>
            <a:endParaRPr lang="tr-TR" altLang="tr-TR" dirty="0" smtClean="0">
              <a:latin typeface="Century Gothic" pitchFamily="34" charset="0"/>
              <a:cs typeface="Arial" pitchFamily="34" charset="0"/>
            </a:endParaRPr>
          </a:p>
          <a:p>
            <a:endParaRPr lang="tr-TR" sz="2000" dirty="0"/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sz="4000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sz="4000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sz="4000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sz="4000" dirty="0">
              <a:solidFill>
                <a:srgbClr val="C00000"/>
              </a:solidFill>
              <a:cs typeface="Times New Roman" pitchFamily="18" charset="0"/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tr-TR" altLang="tr-TR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İhtiyaç ve Kaynak Değerlendirmesi</a:t>
            </a:r>
          </a:p>
          <a:p>
            <a:pPr lvl="1">
              <a:buFont typeface="Arial" pitchFamily="34" charset="0"/>
              <a:buChar char="•"/>
            </a:pP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Mağdurların etkilenme dereceleri ve şekilleri</a:t>
            </a:r>
          </a:p>
          <a:p>
            <a:pPr lvl="1">
              <a:buFont typeface="Arial" pitchFamily="34" charset="0"/>
              <a:buChar char="•"/>
            </a:pP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İçinde bulundukları sorunlar ve ihtiyaçlar</a:t>
            </a:r>
          </a:p>
          <a:p>
            <a:pPr lvl="1">
              <a:buFont typeface="Arial" pitchFamily="34" charset="0"/>
              <a:buChar char="•"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Hasta ve yakınlarının </a:t>
            </a:r>
            <a:r>
              <a:rPr lang="tr-TR" dirty="0" err="1" smtClean="0">
                <a:latin typeface="Times New Roman" pitchFamily="18" charset="0"/>
                <a:cs typeface="Times New Roman" pitchFamily="18" charset="0"/>
              </a:rPr>
              <a:t>psikososyal</a:t>
            </a: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 ihtiyaçlarına göre (kayıp, kimliği belirlenemeyen, kimsesi olmayan, engeli bulunan vb.) desteğin ve gerektiğinde ihtiyaçları sağlama veya kaynaklara yönlendirme  </a:t>
            </a:r>
          </a:p>
          <a:p>
            <a:pPr lvl="1">
              <a:buFont typeface="Arial" pitchFamily="34" charset="0"/>
              <a:buChar char="•"/>
            </a:pP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Var olan hizmetler ve sunuluş şekli</a:t>
            </a:r>
            <a:endParaRPr lang="tr-TR" dirty="0"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971550" lvl="1" indent="-514350">
              <a:buFont typeface="+mj-lt"/>
              <a:buAutoNum type="arabicPeriod"/>
            </a:pPr>
            <a:r>
              <a:rPr lang="tr-TR" altLang="tr-TR" sz="32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İhtiyaç ve Kaynak Değerlendirmesi</a:t>
            </a:r>
          </a:p>
          <a:p>
            <a:pPr lvl="1">
              <a:buFont typeface="Arial" pitchFamily="34" charset="0"/>
              <a:buChar char="•"/>
            </a:pP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Toplumda var olan kaynak kişi/kurumlar, bunların çalışma şekli</a:t>
            </a:r>
          </a:p>
          <a:p>
            <a:pPr lvl="1">
              <a:buFont typeface="Arial" pitchFamily="34" charset="0"/>
              <a:buChar char="•"/>
            </a:pPr>
            <a:r>
              <a:rPr lang="tr-TR" dirty="0" smtClean="0">
                <a:latin typeface="Times New Roman" pitchFamily="18" charset="0"/>
                <a:cs typeface="Times New Roman" pitchFamily="18" charset="0"/>
              </a:rPr>
              <a:t>Koordinasyon sağlanması</a:t>
            </a: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lvl="1">
              <a:buFont typeface="Arial" pitchFamily="34" charset="0"/>
              <a:buChar char="•"/>
            </a:pPr>
            <a:r>
              <a:rPr lang="tr-TR" altLang="tr-TR" dirty="0" smtClean="0">
                <a:latin typeface="Times New Roman" pitchFamily="18" charset="0"/>
                <a:cs typeface="Times New Roman" pitchFamily="18" charset="0"/>
              </a:rPr>
              <a:t>Uygulanacak müdahale etkinliklerinin ana hatlarıyla oluşturulması</a:t>
            </a:r>
          </a:p>
          <a:p>
            <a:pPr lvl="3">
              <a:buNone/>
            </a:pPr>
            <a:r>
              <a:rPr lang="tr-TR" altLang="tr-TR" sz="2800" dirty="0" smtClean="0">
                <a:latin typeface="Times New Roman" pitchFamily="18" charset="0"/>
                <a:cs typeface="Times New Roman" pitchFamily="18" charset="0"/>
              </a:rPr>
              <a:t>çalışmalarını kapsar.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457200" y="1844824"/>
            <a:ext cx="8229600" cy="4281339"/>
          </a:xfrm>
        </p:spPr>
        <p:txBody>
          <a:bodyPr/>
          <a:lstStyle/>
          <a:p>
            <a:pPr marL="514350" indent="-514350">
              <a:buNone/>
            </a:pPr>
            <a:r>
              <a:rPr lang="tr-TR" altLang="tr-TR" dirty="0" smtClean="0">
                <a:solidFill>
                  <a:srgbClr val="C00000"/>
                </a:solidFill>
                <a:latin typeface="Calibri" pitchFamily="34" charset="0"/>
              </a:rPr>
              <a:t>2. Psikolojik İlk Yardım</a:t>
            </a:r>
          </a:p>
          <a:p>
            <a:pPr lvl="1">
              <a:buFont typeface="Arial" pitchFamily="34" charset="0"/>
              <a:buChar char="•"/>
            </a:pPr>
            <a:r>
              <a:rPr lang="tr-TR" dirty="0" smtClean="0">
                <a:latin typeface="Calibri" pitchFamily="34" charset="0"/>
              </a:rPr>
              <a:t>İhtiyaç ve kaynak değerlendirilmesi ile eş zamanlı ya da hemen ardından başlar,</a:t>
            </a:r>
          </a:p>
          <a:p>
            <a:pPr lvl="1"/>
            <a:endParaRPr lang="tr-TR" dirty="0"/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lvl="1" indent="-514350">
              <a:buNone/>
            </a:pPr>
            <a:r>
              <a:rPr lang="tr-TR" altLang="tr-TR" dirty="0" smtClean="0">
                <a:solidFill>
                  <a:srgbClr val="C00000"/>
                </a:solidFill>
                <a:latin typeface="Calibri" pitchFamily="34" charset="0"/>
              </a:rPr>
              <a:t>2. Psikolojik İlk Yardım;</a:t>
            </a:r>
            <a:r>
              <a:rPr lang="tr-TR" altLang="tr-TR" dirty="0" smtClean="0">
                <a:latin typeface="Calibri" pitchFamily="34" charset="0"/>
              </a:rPr>
              <a:t> </a:t>
            </a:r>
          </a:p>
          <a:p>
            <a:pPr marL="514350" lvl="1" indent="-514350">
              <a:buFont typeface="Arial" pitchFamily="34" charset="0"/>
              <a:buChar char="•"/>
            </a:pPr>
            <a:r>
              <a:rPr lang="tr-TR" dirty="0" smtClean="0">
                <a:latin typeface="Calibri" pitchFamily="34" charset="0"/>
              </a:rPr>
              <a:t>Kişilerin duygularını ve yaşadıklarını ifadelerine olanak sunarak rahatlamalarını sağlamayı ve acil durumlara yönelik psikolojik bilgilerin etkilenen kişilere iletilmesi aracılığıyla kişilerin yaşadıklarını ve hissettiklerini anlamlandırmalarına yardımcı olmayı hedefler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tr-TR" altLang="tr-TR" dirty="0" smtClean="0">
                <a:solidFill>
                  <a:srgbClr val="C00000"/>
                </a:solidFill>
                <a:latin typeface="Calibri" pitchFamily="34" charset="0"/>
              </a:rPr>
              <a:t>3. Psikolojik İlk Yardım;</a:t>
            </a:r>
            <a:endParaRPr lang="tr-TR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Hasta ve yakınlarına, sağlık personeline yönelik </a:t>
            </a:r>
            <a:r>
              <a:rPr lang="tr-TR" sz="2800" dirty="0" err="1" smtClean="0">
                <a:latin typeface="Times New Roman" pitchFamily="18" charset="0"/>
                <a:cs typeface="Times New Roman" pitchFamily="18" charset="0"/>
              </a:rPr>
              <a:t>psikososyal</a:t>
            </a:r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 destek faaliyetleri sağlar,</a:t>
            </a:r>
          </a:p>
          <a:p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Etkilenenlerin kaçınma davranışlarını azaltması konusunda cesaret verici girişimlerde bulunur,</a:t>
            </a:r>
          </a:p>
          <a:p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Acil Servis çalışanlarını etkileyen olumsuz faktörleri belirler ve bu faktörlerin etkilerinin azaltılmasını sağlar.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>
          <a:xfrm>
            <a:off x="457200" y="1600200"/>
            <a:ext cx="8291264" cy="4525963"/>
          </a:xfrm>
        </p:spPr>
        <p:txBody>
          <a:bodyPr/>
          <a:lstStyle/>
          <a:p>
            <a:pPr marL="514350" lvl="0" indent="-514350">
              <a:buNone/>
            </a:pPr>
            <a:r>
              <a:rPr lang="tr-TR" sz="28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3. Koordinasyon ve İşbirliği;</a:t>
            </a:r>
          </a:p>
          <a:p>
            <a:pPr lvl="0"/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Hasta yakınlarını bilgilendirmek ve bilgi akışını sağlamak, </a:t>
            </a:r>
          </a:p>
          <a:p>
            <a:pPr lvl="0"/>
            <a:endParaRPr lang="tr-TR" sz="28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Tedavi ekibinin üyeleri aralarında hastanın sorunları ve gereksinimleriyle ilgili  gerekli bilgileri paylaşmak.Üyeler arasında sürekli ve sistematik bir bilgi değiş tokuşu  yapmak,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Acil Servis </a:t>
            </a:r>
            <a:r>
              <a:rPr lang="tr-TR" dirty="0" err="1" smtClean="0">
                <a:solidFill>
                  <a:srgbClr val="C00000"/>
                </a:solidFill>
                <a:cs typeface="Times New Roman" pitchFamily="18" charset="0"/>
              </a:rPr>
              <a:t>Psikososyal</a:t>
            </a:r>
            <a:r>
              <a:rPr lang="tr-TR" dirty="0" smtClean="0">
                <a:solidFill>
                  <a:srgbClr val="C00000"/>
                </a:solidFill>
                <a:cs typeface="Times New Roman" pitchFamily="18" charset="0"/>
              </a:rPr>
              <a:t> Müdahale Süreci</a:t>
            </a:r>
            <a:endParaRPr lang="tr-TR" dirty="0"/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tr-TR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3. Koordinasyon ve İşbirliği;</a:t>
            </a:r>
          </a:p>
          <a:p>
            <a:pPr lvl="0"/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Gereksinim doğrultusunda ilgili kurum ve kuruluşlarla (Aile ve Sosyal Politikalar İl Müdürlüğü, İl Emniyet Müdürlüğü, Sivil Toplum Kuruluşları vb.) sürekli ve kesintisiz bir işbirliği ve koordinasyon çalışması yürütmek,</a:t>
            </a:r>
          </a:p>
          <a:p>
            <a:pPr lvl="0"/>
            <a:endParaRPr lang="tr-TR" sz="28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Hasta ve yakınları ve basını da içerecek şekilde iç ve dış paydaşlara HAP Başkanı tarafından onaylanan bilgilerin iletilmesini sağlamak</a:t>
            </a:r>
          </a:p>
          <a:p>
            <a:endParaRPr lang="tr-TR" sz="28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Başlık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dirty="0" smtClean="0">
                <a:solidFill>
                  <a:srgbClr val="C00000"/>
                </a:solidFill>
              </a:rPr>
              <a:t>Afet Sonrası</a:t>
            </a:r>
            <a:endParaRPr lang="tr-TR" dirty="0">
              <a:solidFill>
                <a:srgbClr val="C00000"/>
              </a:solidFill>
            </a:endParaRPr>
          </a:p>
        </p:txBody>
      </p:sp>
      <p:sp>
        <p:nvSpPr>
          <p:cNvPr id="3" name="2 İçerik Yer Tutucusu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tr-TR" sz="2800" dirty="0" smtClean="0">
                <a:latin typeface="Times New Roman" pitchFamily="18" charset="0"/>
                <a:cs typeface="Times New Roman" pitchFamily="18" charset="0"/>
              </a:rPr>
              <a:t>Afetlerden sonra yürütülecek sosyal hizmet uygulamalarının kayıt altına alınması ile ilgili gerekli tüm tedbirlerin alınması önemlidir.</a:t>
            </a:r>
          </a:p>
          <a:p>
            <a:endParaRPr lang="tr-TR" dirty="0"/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8 Dikdörtgen"/>
          <p:cNvSpPr/>
          <p:nvPr/>
        </p:nvSpPr>
        <p:spPr>
          <a:xfrm>
            <a:off x="785786" y="2285992"/>
            <a:ext cx="8143932" cy="646331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pPr algn="ctr">
              <a:defRPr/>
            </a:pPr>
            <a:r>
              <a:rPr lang="tr-TR" sz="3600" dirty="0">
                <a:ln w="50800"/>
                <a:latin typeface="Tahoma" pitchFamily="34" charset="0"/>
              </a:rPr>
              <a:t>İlginize Teşekkür Ederim</a:t>
            </a:r>
          </a:p>
        </p:txBody>
      </p:sp>
      <p:pic>
        <p:nvPicPr>
          <p:cNvPr id="3" name="2 Resim" descr="http://www.baltas-baltas.com/web/img/artwork/kurumsalhayat.jpg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428992" y="2950527"/>
            <a:ext cx="2214578" cy="16929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1">
  <a:themeElements>
    <a:clrScheme name="Ofis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Özel 1">
      <a:majorFont>
        <a:latin typeface="Verdana"/>
        <a:ea typeface=""/>
        <a:cs typeface=""/>
      </a:majorFont>
      <a:minorFont>
        <a:latin typeface="Verdana"/>
        <a:ea typeface=""/>
        <a:cs typeface=""/>
      </a:minorFont>
    </a:fontScheme>
    <a:fmtScheme name="Ofis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is Teması">
  <a:themeElements>
    <a:clrScheme name="Ofis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is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is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Tema1</Template>
  <TotalTime>6194</TotalTime>
  <Words>820</Words>
  <Application>Microsoft Office PowerPoint</Application>
  <PresentationFormat>Ekran Gösterisi (4:3)</PresentationFormat>
  <Paragraphs>157</Paragraphs>
  <Slides>32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Slayt Başlıkları</vt:lpstr>
      </vt:variant>
      <vt:variant>
        <vt:i4>32</vt:i4>
      </vt:variant>
    </vt:vector>
  </HeadingPairs>
  <TitlesOfParts>
    <vt:vector size="33" baseType="lpstr">
      <vt:lpstr>Tema1</vt:lpstr>
      <vt:lpstr>PowerPoint Sunusu</vt:lpstr>
      <vt:lpstr>Afet ve Acil Servis</vt:lpstr>
      <vt:lpstr>Afet</vt:lpstr>
      <vt:lpstr>PowerPoint Sunusu</vt:lpstr>
      <vt:lpstr>  Acil Durum </vt:lpstr>
      <vt:lpstr>PowerPoint Sunusu</vt:lpstr>
      <vt:lpstr>AFET TÜRLERİ</vt:lpstr>
      <vt:lpstr>PowerPoint Sunusu</vt:lpstr>
      <vt:lpstr>Sosyal Hizmet Uzmanı</vt:lpstr>
      <vt:lpstr>Tıbbi Sosyal Hizmet</vt:lpstr>
      <vt:lpstr>AFETTE Sosyal Hizmet</vt:lpstr>
      <vt:lpstr>AFETTE Sosyal Hizmet</vt:lpstr>
      <vt:lpstr>AFETTE Sosyal Hizmet</vt:lpstr>
      <vt:lpstr>AFETTE Sosyal Hizmet</vt:lpstr>
      <vt:lpstr>PowerPoint Sunusu</vt:lpstr>
      <vt:lpstr>AFETTE Sosyal Hizmet</vt:lpstr>
      <vt:lpstr>PowerPoint Sunusu</vt:lpstr>
      <vt:lpstr>PSİKO SOSYAL</vt:lpstr>
      <vt:lpstr>Psikososyal Müdahalenin Amaçları</vt:lpstr>
      <vt:lpstr>PSİKOSOSYAL ETKİLİLİK  ALANLARI</vt:lpstr>
      <vt:lpstr>PSİKOSOSYAL MÜDAHALE SÜRECİNDE  YÜRÜTÜLEN ÇALIŞMALAR </vt:lpstr>
      <vt:lpstr>PowerPoint Sunusu</vt:lpstr>
      <vt:lpstr>PSİKOSOSYAL MÜDAHALE </vt:lpstr>
      <vt:lpstr>Acil Servis Psikososyal Müdahale Süreci</vt:lpstr>
      <vt:lpstr>Acil Servis Psikososyal Müdahale Süreci</vt:lpstr>
      <vt:lpstr>Acil Servis Psikososyal Müdahale Süreci</vt:lpstr>
      <vt:lpstr>Acil Servis Psikososyal Müdahale Süreci</vt:lpstr>
      <vt:lpstr>Acil Servis Psikososyal Müdahale Süreci</vt:lpstr>
      <vt:lpstr>Acil Servis Psikososyal Müdahale Süreci</vt:lpstr>
      <vt:lpstr>Acil Servis Psikososyal Müdahale Süreci</vt:lpstr>
      <vt:lpstr>Afet Sonrası</vt:lpstr>
      <vt:lpstr>PowerPoint Sunusu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Slayt 1</dc:title>
  <dc:creator>hp</dc:creator>
  <cp:lastModifiedBy>Onur POLAT</cp:lastModifiedBy>
  <cp:revision>530</cp:revision>
  <dcterms:created xsi:type="dcterms:W3CDTF">2007-10-10T14:07:20Z</dcterms:created>
  <dcterms:modified xsi:type="dcterms:W3CDTF">2016-05-04T07:46:03Z</dcterms:modified>
</cp:coreProperties>
</file>