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39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71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2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21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1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23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8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9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78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53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11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9A3D-5BAC-45FD-B5E7-F2CC4BC9C05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BA1A-5DB9-4BB1-8BAB-308A3FC9E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29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9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9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1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2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Geniş ekran</PresentationFormat>
  <Paragraphs>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2017-03-24T21:49:57Z</dcterms:created>
  <dcterms:modified xsi:type="dcterms:W3CDTF">2017-03-24T21:54:18Z</dcterms:modified>
</cp:coreProperties>
</file>