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94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80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84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89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0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86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77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44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49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741C-1879-4DFA-B2C0-5D801CD88218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D93D-5825-46B0-B283-B500FBE57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04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74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14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4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64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77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90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05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54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37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88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93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97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99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0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58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34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45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49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985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51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0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05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505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555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95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886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0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42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01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8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3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67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83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2017-03-24T22:50:57Z</dcterms:created>
  <dcterms:modified xsi:type="dcterms:W3CDTF">2017-03-24T22:51:23Z</dcterms:modified>
</cp:coreProperties>
</file>