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8" r:id="rId3"/>
    <p:sldId id="282" r:id="rId4"/>
    <p:sldId id="281" r:id="rId5"/>
    <p:sldId id="28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67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06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58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67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57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8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3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8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46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70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83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3DAD-EFC4-47ED-9F36-85ED08D9A82A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15A35-3E9D-4C0A-8171-063897641C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59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algn="ctr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İzmir İli Dokuz Eylül Üniversitesi Sağlık Meslek Yüksekokulu ve Ege Üniversitesi Sağlık Meslek Yüksekokulu Öğrencilerinin Sahada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(Ezilme)Sendromunun Tedavisi İle İlgili Bilgi Düzeyleri</a:t>
            </a:r>
          </a:p>
          <a:p>
            <a:pPr marL="0" indent="0" algn="ctr">
              <a:buNone/>
            </a:pPr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Fatma AKAN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NURSEMA\Desktop\indir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2831" y="340045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URSEMA\Desktop\deu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340045"/>
            <a:ext cx="2736304" cy="207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9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marL="0" indent="0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0" indent="0">
              <a:buNone/>
            </a:pPr>
            <a:r>
              <a:rPr lang="tr-TR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>           İLGİNİZE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TEŞEKKÜR EDERİM…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          fatmaceylin_20@hotmail.com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NURSEMA\Desktop\33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272808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0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264696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Giriş ve Amaç: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112 Ambulans Servisinde çalışacak olan öğrencilerin sahada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(ezilme) sendromuna müdahaleleri önem arz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etmektedir.Bu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çalışmanın amacı; Dokuz Eylül Üniversitesi Sağlık Meslek Yüksekokulu ve Ege Üniversitesi Sağlık Meslek Yüksekokulu öğrencilerinin sahada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sendromunun tedavisi ile ilgili bilgi düzeylerinin belirlenmesidir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NURSEMA\Desktop\soma-maden-15-mayi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524" y="3717032"/>
            <a:ext cx="410496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URSEMA\Desktop\11_63549675081484827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4317287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2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277181"/>
          </a:xfrm>
        </p:spPr>
        <p:txBody>
          <a:bodyPr/>
          <a:lstStyle/>
          <a:p>
            <a:pPr marL="0" indent="0"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Fatma AKAN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DEÜ Sosyal Bilimler Enstitüsü Afet Yönetimi Tezli Yüksek Lisans Öğrencisi</a:t>
            </a:r>
          </a:p>
          <a:p>
            <a:pPr marL="0" indent="0"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Gürkan ERSOY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,DEÜTF Acil Tıp Anabilim Dalı</a:t>
            </a:r>
          </a:p>
          <a:p>
            <a:pPr marL="0" indent="0"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Can Hüseyin HEKİMOĞLU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,DEÜTF Halk Sağlığı Anabilim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Dalı,Epidemiyoloji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Bilim Dalı</a:t>
            </a:r>
          </a:p>
          <a:p>
            <a:pPr marL="0" indent="0">
              <a:buNone/>
            </a:pPr>
            <a:r>
              <a:rPr lang="tr-TR" sz="2400" b="1" i="1" dirty="0" smtClean="0">
                <a:latin typeface="Times New Roman" pitchFamily="18" charset="0"/>
                <a:cs typeface="Times New Roman" pitchFamily="18" charset="0"/>
              </a:rPr>
              <a:t>Sevda DEMİRÖZ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DEÜ Sosyal Bilimler Enstitüsü Afet Yönetimi Tezli Yüksek Lisans Öğrencisi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3297469"/>
            <a:ext cx="4680519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Gereç ve Yöntem:</a:t>
            </a:r>
          </a:p>
          <a:p>
            <a:pPr marL="0" indent="0">
              <a:buNone/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sendromu bilgi düzeyinin belirlenmesinde, katılımcılarca doğru/yanlış/bilmiyorum olarak yanıtlanmış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sendromu ile ilgili on beş ifade kullanılmıştır. Veriler araştırmacılarca hazırlanmış bir veri toplama formu aracılığıyla toplanmıştır. Çalışmada örnek seçilmemiş olup evrenin tamamına ulaşılması hedeflenmiştir.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NURSEMA\Desktop\page_andy-ar-son-secim-anketini-acikladi-iste-partilerin-oy-dagilimi_6861237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5499" y="3744921"/>
            <a:ext cx="5905500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4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64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Bulgular: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‘’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sendromu,ezilme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biçiminde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yaralanma,uzun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süreli sıkışma ve hareketsizlik sonucunda ortaya çıkar’’ ifadesini 66 kişi doğru(%95.6),1 kişi yanlış(%1.44),2 kişi bilmiyorum(%2.89) olarak değerlendirilmiştir.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NURSEMA\Desktop\ads312a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4032448" cy="32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NURSEMA\Desktop\659829_det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3069852" cy="32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1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‘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’Büyük depremlerden sonra hastanın enkaz altından çıkarılması ya da kurtarılmasından hemen sonra gelişen ölüme kurtuluş ölümü denir’’ ifadesini 23 kişi doğru(%33), 9 kişi yanlış(%13), 37 kişi bilmiyorum (%53) olarak değerlendirmiştir.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NURSEMA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578" y="2636912"/>
            <a:ext cx="5112568" cy="351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25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‘’Yıkıntı altında kalmış canlı bir insana ait herhangi bir serbest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eksremite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görüldüğü anda saatte 1 litre gidecek hızda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İzotonik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solüsyonu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takılır’’ifadesini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41 kişi doğru(%59), 11 kişi yanlış(%15), 17 kişi bilmiyorum(%24) olarak değerlendirmiştir.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NURSEMA\Desktop\deprem-kurtar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688632" cy="372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2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‘’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Crush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sendromlu hastaya takılacak ilk sıvı Isolyte’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’’ifadesini 21 kişi doğru(%30), 27 kişi yanlış(%39), 21 kişi bilmiyorum(%30) olarak değerlendirmiştir.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NURSEMA\Desktop\AKUT_2011_Van-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612068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Sonuç ve Öneriler: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Yapılan bu çalışma sonucu başarı seviyesi orta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düzeydedir.İlk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Acil Yardım öğrencileri için afet eğitimi daha etkin hale getirilmelidir.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NURSEMA\Desktop\bursa-da-nefes-kesen-afet-egitimi-8045487_x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373298"/>
            <a:ext cx="7344816" cy="364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75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340</Words>
  <Application>Microsoft Office PowerPoint</Application>
  <PresentationFormat>Ekran Gösterisi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nursema gündüz</dc:creator>
  <cp:lastModifiedBy>gizem</cp:lastModifiedBy>
  <cp:revision>53</cp:revision>
  <dcterms:created xsi:type="dcterms:W3CDTF">2015-10-19T19:53:10Z</dcterms:created>
  <dcterms:modified xsi:type="dcterms:W3CDTF">2017-03-24T22:13:36Z</dcterms:modified>
</cp:coreProperties>
</file>