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27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94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0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25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39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11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29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78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04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67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60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AEAAF-765A-422A-B4DF-C79E63745B14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F2AC-EE2E-4877-843C-3062F0B6BB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932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01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06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45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78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23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20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96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73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86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43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29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13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504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826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64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35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93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29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59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39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21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51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gizem</dc:creator>
  <cp:lastModifiedBy>gizem</cp:lastModifiedBy>
  <cp:revision>1</cp:revision>
  <dcterms:created xsi:type="dcterms:W3CDTF">2017-03-24T23:41:33Z</dcterms:created>
  <dcterms:modified xsi:type="dcterms:W3CDTF">2017-03-24T23:41:46Z</dcterms:modified>
</cp:coreProperties>
</file>