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A00B-D835-42C2-BEA7-55C6A86E067A}" type="datetimeFigureOut">
              <a:rPr lang="tr-TR" smtClean="0"/>
              <a:t>27.3.2017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C18-CEBE-4301-9981-DD3D830742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594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A00B-D835-42C2-BEA7-55C6A86E067A}" type="datetimeFigureOut">
              <a:rPr lang="tr-TR" smtClean="0"/>
              <a:t>27.3.2017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C18-CEBE-4301-9981-DD3D830742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22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A00B-D835-42C2-BEA7-55C6A86E067A}" type="datetimeFigureOut">
              <a:rPr lang="tr-TR" smtClean="0"/>
              <a:t>27.3.2017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C18-CEBE-4301-9981-DD3D830742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78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A00B-D835-42C2-BEA7-55C6A86E067A}" type="datetimeFigureOut">
              <a:rPr lang="tr-TR" smtClean="0"/>
              <a:t>27.3.2017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C18-CEBE-4301-9981-DD3D830742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586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A00B-D835-42C2-BEA7-55C6A86E067A}" type="datetimeFigureOut">
              <a:rPr lang="tr-TR" smtClean="0"/>
              <a:t>27.3.2017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C18-CEBE-4301-9981-DD3D830742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572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A00B-D835-42C2-BEA7-55C6A86E067A}" type="datetimeFigureOut">
              <a:rPr lang="tr-TR" smtClean="0"/>
              <a:t>27.3.2017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C18-CEBE-4301-9981-DD3D830742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498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A00B-D835-42C2-BEA7-55C6A86E067A}" type="datetimeFigureOut">
              <a:rPr lang="tr-TR" smtClean="0"/>
              <a:t>27.3.2017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C18-CEBE-4301-9981-DD3D830742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420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A00B-D835-42C2-BEA7-55C6A86E067A}" type="datetimeFigureOut">
              <a:rPr lang="tr-TR" smtClean="0"/>
              <a:t>27.3.2017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C18-CEBE-4301-9981-DD3D830742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629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A00B-D835-42C2-BEA7-55C6A86E067A}" type="datetimeFigureOut">
              <a:rPr lang="tr-TR" smtClean="0"/>
              <a:t>27.3.2017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C18-CEBE-4301-9981-DD3D830742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846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A00B-D835-42C2-BEA7-55C6A86E067A}" type="datetimeFigureOut">
              <a:rPr lang="tr-TR" smtClean="0"/>
              <a:t>27.3.2017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C18-CEBE-4301-9981-DD3D830742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999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A00B-D835-42C2-BEA7-55C6A86E067A}" type="datetimeFigureOut">
              <a:rPr lang="tr-TR" smtClean="0"/>
              <a:t>27.3.2017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C18-CEBE-4301-9981-DD3D830742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704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2A00B-D835-42C2-BEA7-55C6A86E067A}" type="datetimeFigureOut">
              <a:rPr lang="tr-TR" smtClean="0"/>
              <a:t>27.3.2017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BEC18-CEBE-4301-9981-DD3D830742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2910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402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262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68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759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643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771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707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720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9418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0237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79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703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683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527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687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531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456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516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773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844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732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281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592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277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266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786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580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595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055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735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778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471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145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0857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507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3439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68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559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422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67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3143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4083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9251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022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4094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684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198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139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2773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9493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668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7023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0193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6555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860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4726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5106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2173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5840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7337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824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6387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62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1289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6427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25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5842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9550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9173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4230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5866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7367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5032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6070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5173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2716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124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6843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674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7111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328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Slayt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075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Geniş ekran</PresentationFormat>
  <Paragraphs>0</Paragraphs>
  <Slides>82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82</vt:i4>
      </vt:variant>
    </vt:vector>
  </HeadingPairs>
  <TitlesOfParts>
    <vt:vector size="86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Merve Donercark</dc:creator>
  <cp:lastModifiedBy>Merve Donercark</cp:lastModifiedBy>
  <cp:revision>2</cp:revision>
  <dcterms:created xsi:type="dcterms:W3CDTF">2017-03-27T11:07:56Z</dcterms:created>
  <dcterms:modified xsi:type="dcterms:W3CDTF">2017-03-27T11:08:46Z</dcterms:modified>
</cp:coreProperties>
</file>